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8" r:id="rId6"/>
    <p:sldId id="261" r:id="rId7"/>
    <p:sldId id="262" r:id="rId8"/>
    <p:sldId id="263" r:id="rId9"/>
    <p:sldId id="264" r:id="rId10"/>
    <p:sldId id="265"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p:restoredTop sz="81847"/>
  </p:normalViewPr>
  <p:slideViewPr>
    <p:cSldViewPr snapToGrid="0" snapToObjects="1">
      <p:cViewPr varScale="1">
        <p:scale>
          <a:sx n="87" d="100"/>
          <a:sy n="87" d="100"/>
        </p:scale>
        <p:origin x="13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6">
        <a:alpha val="0"/>
      </a:schemeClr>
    </dgm:fillClrLst>
    <dgm:linClrLst meth="repeat">
      <a:schemeClr val="accent6">
        <a:alpha val="0"/>
      </a:schemeClr>
    </dgm:linClrLst>
    <dgm:effectClrLst/>
    <dgm:txLinClrLst/>
    <dgm:txFillClrLst meth="repeat">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C1786-3C3E-49B7-8F82-5DEDED1DC9BD}" type="doc">
      <dgm:prSet loTypeId="urn:microsoft.com/office/officeart/2018/2/layout/IconCircleList" loCatId="icon" qsTypeId="urn:microsoft.com/office/officeart/2005/8/quickstyle/simple1" qsCatId="simple" csTypeId="urn:microsoft.com/office/officeart/2018/5/colors/Iconchunking_neutralicon_accent6_2" csCatId="accent6" phldr="1"/>
      <dgm:spPr/>
      <dgm:t>
        <a:bodyPr/>
        <a:lstStyle/>
        <a:p>
          <a:endParaRPr lang="en-US"/>
        </a:p>
      </dgm:t>
    </dgm:pt>
    <dgm:pt modelId="{A043A76D-BEEF-4F4E-93DC-D012F5E5E557}">
      <dgm:prSet/>
      <dgm:spPr/>
      <dgm:t>
        <a:bodyPr/>
        <a:lstStyle/>
        <a:p>
          <a:pPr>
            <a:lnSpc>
              <a:spcPct val="100000"/>
            </a:lnSpc>
          </a:pPr>
          <a:r>
            <a:rPr lang="en-US"/>
            <a:t>Community </a:t>
          </a:r>
        </a:p>
      </dgm:t>
    </dgm:pt>
    <dgm:pt modelId="{6DB12A70-6237-48EC-984F-03715A68AC66}" type="parTrans" cxnId="{B255A17F-60C7-48DA-8248-FA409B1D0643}">
      <dgm:prSet/>
      <dgm:spPr/>
      <dgm:t>
        <a:bodyPr/>
        <a:lstStyle/>
        <a:p>
          <a:endParaRPr lang="en-US"/>
        </a:p>
      </dgm:t>
    </dgm:pt>
    <dgm:pt modelId="{B36EEE24-FCA7-4636-A3E3-CC825A408EA7}" type="sibTrans" cxnId="{B255A17F-60C7-48DA-8248-FA409B1D0643}">
      <dgm:prSet/>
      <dgm:spPr/>
      <dgm:t>
        <a:bodyPr/>
        <a:lstStyle/>
        <a:p>
          <a:pPr>
            <a:lnSpc>
              <a:spcPct val="100000"/>
            </a:lnSpc>
          </a:pPr>
          <a:endParaRPr lang="en-US"/>
        </a:p>
      </dgm:t>
    </dgm:pt>
    <dgm:pt modelId="{91EF897E-9AC6-41CE-AC26-024E2CD4A957}">
      <dgm:prSet/>
      <dgm:spPr/>
      <dgm:t>
        <a:bodyPr/>
        <a:lstStyle/>
        <a:p>
          <a:pPr>
            <a:lnSpc>
              <a:spcPct val="100000"/>
            </a:lnSpc>
          </a:pPr>
          <a:r>
            <a:rPr lang="en-US" dirty="0"/>
            <a:t>Environment </a:t>
          </a:r>
        </a:p>
      </dgm:t>
    </dgm:pt>
    <dgm:pt modelId="{39633280-BD98-4CF2-B350-14CBEF347FD3}" type="parTrans" cxnId="{C94C8AEB-E1BD-4F40-9712-0F7804BDC53C}">
      <dgm:prSet/>
      <dgm:spPr/>
      <dgm:t>
        <a:bodyPr/>
        <a:lstStyle/>
        <a:p>
          <a:endParaRPr lang="en-US"/>
        </a:p>
      </dgm:t>
    </dgm:pt>
    <dgm:pt modelId="{05B66935-A8FB-4736-A2C7-1B6E1A79FD32}" type="sibTrans" cxnId="{C94C8AEB-E1BD-4F40-9712-0F7804BDC53C}">
      <dgm:prSet/>
      <dgm:spPr/>
      <dgm:t>
        <a:bodyPr/>
        <a:lstStyle/>
        <a:p>
          <a:pPr>
            <a:lnSpc>
              <a:spcPct val="100000"/>
            </a:lnSpc>
          </a:pPr>
          <a:endParaRPr lang="en-US"/>
        </a:p>
      </dgm:t>
    </dgm:pt>
    <dgm:pt modelId="{D90D8F0D-6FF4-4C0E-B1FA-3D4B5D23773D}">
      <dgm:prSet/>
      <dgm:spPr/>
      <dgm:t>
        <a:bodyPr/>
        <a:lstStyle/>
        <a:p>
          <a:pPr>
            <a:lnSpc>
              <a:spcPct val="100000"/>
            </a:lnSpc>
          </a:pPr>
          <a:r>
            <a:rPr lang="en-US"/>
            <a:t>Learning something new  </a:t>
          </a:r>
        </a:p>
      </dgm:t>
    </dgm:pt>
    <dgm:pt modelId="{1CA8C8F9-7DA1-4EAE-A0C5-05774ADED153}" type="parTrans" cxnId="{EC9CA44B-1F0D-4C48-B7E9-76B25260B37E}">
      <dgm:prSet/>
      <dgm:spPr/>
      <dgm:t>
        <a:bodyPr/>
        <a:lstStyle/>
        <a:p>
          <a:endParaRPr lang="en-US"/>
        </a:p>
      </dgm:t>
    </dgm:pt>
    <dgm:pt modelId="{DDF45A87-892A-43D4-8DEF-A5DD163481F8}" type="sibTrans" cxnId="{EC9CA44B-1F0D-4C48-B7E9-76B25260B37E}">
      <dgm:prSet/>
      <dgm:spPr/>
      <dgm:t>
        <a:bodyPr/>
        <a:lstStyle/>
        <a:p>
          <a:endParaRPr lang="en-US"/>
        </a:p>
      </dgm:t>
    </dgm:pt>
    <dgm:pt modelId="{6C109A51-CA85-444C-A1AA-195939859CF1}" type="pres">
      <dgm:prSet presAssocID="{01BC1786-3C3E-49B7-8F82-5DEDED1DC9BD}" presName="root" presStyleCnt="0">
        <dgm:presLayoutVars>
          <dgm:dir/>
          <dgm:resizeHandles val="exact"/>
        </dgm:presLayoutVars>
      </dgm:prSet>
      <dgm:spPr/>
    </dgm:pt>
    <dgm:pt modelId="{5359A584-2C25-4FF9-A64D-8B812F559942}" type="pres">
      <dgm:prSet presAssocID="{01BC1786-3C3E-49B7-8F82-5DEDED1DC9BD}" presName="container" presStyleCnt="0">
        <dgm:presLayoutVars>
          <dgm:dir/>
          <dgm:resizeHandles val="exact"/>
        </dgm:presLayoutVars>
      </dgm:prSet>
      <dgm:spPr/>
    </dgm:pt>
    <dgm:pt modelId="{82EED203-39F2-4375-9514-F6031C7839A1}" type="pres">
      <dgm:prSet presAssocID="{A043A76D-BEEF-4F4E-93DC-D012F5E5E557}" presName="compNode" presStyleCnt="0"/>
      <dgm:spPr/>
    </dgm:pt>
    <dgm:pt modelId="{C6FBBCB5-892E-4E2A-8400-2B079B5B376C}" type="pres">
      <dgm:prSet presAssocID="{A043A76D-BEEF-4F4E-93DC-D012F5E5E557}" presName="iconBgRect" presStyleLbl="bgShp" presStyleIdx="0" presStyleCnt="3"/>
      <dgm:spPr/>
    </dgm:pt>
    <dgm:pt modelId="{ACAFD3B4-9C2C-4C2E-A728-92FBA9C1E64A}" type="pres">
      <dgm:prSet presAssocID="{A043A76D-BEEF-4F4E-93DC-D012F5E5E5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1CA22D86-37B0-40E9-A65D-30018AC80A69}" type="pres">
      <dgm:prSet presAssocID="{A043A76D-BEEF-4F4E-93DC-D012F5E5E557}" presName="spaceRect" presStyleCnt="0"/>
      <dgm:spPr/>
    </dgm:pt>
    <dgm:pt modelId="{FCEFBFA5-8E1A-4F5E-8418-09E40C694337}" type="pres">
      <dgm:prSet presAssocID="{A043A76D-BEEF-4F4E-93DC-D012F5E5E557}" presName="textRect" presStyleLbl="revTx" presStyleIdx="0" presStyleCnt="3">
        <dgm:presLayoutVars>
          <dgm:chMax val="1"/>
          <dgm:chPref val="1"/>
        </dgm:presLayoutVars>
      </dgm:prSet>
      <dgm:spPr/>
    </dgm:pt>
    <dgm:pt modelId="{38A2200C-98BD-4028-86DF-E8607ED1DAB4}" type="pres">
      <dgm:prSet presAssocID="{B36EEE24-FCA7-4636-A3E3-CC825A408EA7}" presName="sibTrans" presStyleLbl="sibTrans2D1" presStyleIdx="0" presStyleCnt="0"/>
      <dgm:spPr/>
    </dgm:pt>
    <dgm:pt modelId="{49D3D5BC-795E-450F-B2D8-B4DCFFD967C9}" type="pres">
      <dgm:prSet presAssocID="{91EF897E-9AC6-41CE-AC26-024E2CD4A957}" presName="compNode" presStyleCnt="0"/>
      <dgm:spPr/>
    </dgm:pt>
    <dgm:pt modelId="{5709DBFB-D8CD-477A-89D4-AEC3CA01F033}" type="pres">
      <dgm:prSet presAssocID="{91EF897E-9AC6-41CE-AC26-024E2CD4A957}" presName="iconBgRect" presStyleLbl="bgShp" presStyleIdx="1" presStyleCnt="3"/>
      <dgm:spPr/>
    </dgm:pt>
    <dgm:pt modelId="{73A6F694-34FF-4DE4-A246-20E9DFED83A8}" type="pres">
      <dgm:prSet presAssocID="{91EF897E-9AC6-41CE-AC26-024E2CD4A9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3C350599-FEAE-4649-AF9A-7DC7B161E6CF}" type="pres">
      <dgm:prSet presAssocID="{91EF897E-9AC6-41CE-AC26-024E2CD4A957}" presName="spaceRect" presStyleCnt="0"/>
      <dgm:spPr/>
    </dgm:pt>
    <dgm:pt modelId="{6AB4633C-8D6C-4EFA-96F6-F3F129C03DC2}" type="pres">
      <dgm:prSet presAssocID="{91EF897E-9AC6-41CE-AC26-024E2CD4A957}" presName="textRect" presStyleLbl="revTx" presStyleIdx="1" presStyleCnt="3">
        <dgm:presLayoutVars>
          <dgm:chMax val="1"/>
          <dgm:chPref val="1"/>
        </dgm:presLayoutVars>
      </dgm:prSet>
      <dgm:spPr/>
    </dgm:pt>
    <dgm:pt modelId="{492E4685-60C1-4250-A8EE-D8636B531754}" type="pres">
      <dgm:prSet presAssocID="{05B66935-A8FB-4736-A2C7-1B6E1A79FD32}" presName="sibTrans" presStyleLbl="sibTrans2D1" presStyleIdx="0" presStyleCnt="0"/>
      <dgm:spPr/>
    </dgm:pt>
    <dgm:pt modelId="{79543F5A-4737-465F-8109-F597BEF44EE0}" type="pres">
      <dgm:prSet presAssocID="{D90D8F0D-6FF4-4C0E-B1FA-3D4B5D23773D}" presName="compNode" presStyleCnt="0"/>
      <dgm:spPr/>
    </dgm:pt>
    <dgm:pt modelId="{4F933760-C981-4659-A7F5-3780A0B89FD4}" type="pres">
      <dgm:prSet presAssocID="{D90D8F0D-6FF4-4C0E-B1FA-3D4B5D23773D}" presName="iconBgRect" presStyleLbl="bgShp" presStyleIdx="2" presStyleCnt="3"/>
      <dgm:spPr/>
    </dgm:pt>
    <dgm:pt modelId="{2A3DFC2B-217C-44A5-A5DB-83CA1B320794}" type="pres">
      <dgm:prSet presAssocID="{D90D8F0D-6FF4-4C0E-B1FA-3D4B5D2377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6116281-F52E-4A71-94E6-08127912E39F}" type="pres">
      <dgm:prSet presAssocID="{D90D8F0D-6FF4-4C0E-B1FA-3D4B5D23773D}" presName="spaceRect" presStyleCnt="0"/>
      <dgm:spPr/>
    </dgm:pt>
    <dgm:pt modelId="{DD4ACE25-E00D-4F3C-8A44-32509F250735}" type="pres">
      <dgm:prSet presAssocID="{D90D8F0D-6FF4-4C0E-B1FA-3D4B5D23773D}" presName="textRect" presStyleLbl="revTx" presStyleIdx="2" presStyleCnt="3">
        <dgm:presLayoutVars>
          <dgm:chMax val="1"/>
          <dgm:chPref val="1"/>
        </dgm:presLayoutVars>
      </dgm:prSet>
      <dgm:spPr/>
    </dgm:pt>
  </dgm:ptLst>
  <dgm:cxnLst>
    <dgm:cxn modelId="{AA2BE608-F1F9-3D48-93E3-1EAB49B91D9B}" type="presOf" srcId="{01BC1786-3C3E-49B7-8F82-5DEDED1DC9BD}" destId="{6C109A51-CA85-444C-A1AA-195939859CF1}" srcOrd="0" destOrd="0" presId="urn:microsoft.com/office/officeart/2018/2/layout/IconCircleList"/>
    <dgm:cxn modelId="{551F531A-9E79-F646-B3EB-BFDF696F6E9C}" type="presOf" srcId="{05B66935-A8FB-4736-A2C7-1B6E1A79FD32}" destId="{492E4685-60C1-4250-A8EE-D8636B531754}" srcOrd="0" destOrd="0" presId="urn:microsoft.com/office/officeart/2018/2/layout/IconCircleList"/>
    <dgm:cxn modelId="{EC9CA44B-1F0D-4C48-B7E9-76B25260B37E}" srcId="{01BC1786-3C3E-49B7-8F82-5DEDED1DC9BD}" destId="{D90D8F0D-6FF4-4C0E-B1FA-3D4B5D23773D}" srcOrd="2" destOrd="0" parTransId="{1CA8C8F9-7DA1-4EAE-A0C5-05774ADED153}" sibTransId="{DDF45A87-892A-43D4-8DEF-A5DD163481F8}"/>
    <dgm:cxn modelId="{A4AB0A6B-1464-6C49-9E7E-4C7148AB5598}" type="presOf" srcId="{A043A76D-BEEF-4F4E-93DC-D012F5E5E557}" destId="{FCEFBFA5-8E1A-4F5E-8418-09E40C694337}" srcOrd="0" destOrd="0" presId="urn:microsoft.com/office/officeart/2018/2/layout/IconCircleList"/>
    <dgm:cxn modelId="{B255A17F-60C7-48DA-8248-FA409B1D0643}" srcId="{01BC1786-3C3E-49B7-8F82-5DEDED1DC9BD}" destId="{A043A76D-BEEF-4F4E-93DC-D012F5E5E557}" srcOrd="0" destOrd="0" parTransId="{6DB12A70-6237-48EC-984F-03715A68AC66}" sibTransId="{B36EEE24-FCA7-4636-A3E3-CC825A408EA7}"/>
    <dgm:cxn modelId="{324DD5A2-C3F5-014B-93BE-05C21B0D5866}" type="presOf" srcId="{91EF897E-9AC6-41CE-AC26-024E2CD4A957}" destId="{6AB4633C-8D6C-4EFA-96F6-F3F129C03DC2}" srcOrd="0" destOrd="0" presId="urn:microsoft.com/office/officeart/2018/2/layout/IconCircleList"/>
    <dgm:cxn modelId="{E14DE0E0-7D3B-6049-9AE5-51C2B906855D}" type="presOf" srcId="{B36EEE24-FCA7-4636-A3E3-CC825A408EA7}" destId="{38A2200C-98BD-4028-86DF-E8607ED1DAB4}" srcOrd="0" destOrd="0" presId="urn:microsoft.com/office/officeart/2018/2/layout/IconCircleList"/>
    <dgm:cxn modelId="{77D529E1-8826-F747-B73A-C7E44420BD9A}" type="presOf" srcId="{D90D8F0D-6FF4-4C0E-B1FA-3D4B5D23773D}" destId="{DD4ACE25-E00D-4F3C-8A44-32509F250735}" srcOrd="0" destOrd="0" presId="urn:microsoft.com/office/officeart/2018/2/layout/IconCircleList"/>
    <dgm:cxn modelId="{C94C8AEB-E1BD-4F40-9712-0F7804BDC53C}" srcId="{01BC1786-3C3E-49B7-8F82-5DEDED1DC9BD}" destId="{91EF897E-9AC6-41CE-AC26-024E2CD4A957}" srcOrd="1" destOrd="0" parTransId="{39633280-BD98-4CF2-B350-14CBEF347FD3}" sibTransId="{05B66935-A8FB-4736-A2C7-1B6E1A79FD32}"/>
    <dgm:cxn modelId="{434E578B-E241-7440-8660-C9D8A47E4BAD}" type="presParOf" srcId="{6C109A51-CA85-444C-A1AA-195939859CF1}" destId="{5359A584-2C25-4FF9-A64D-8B812F559942}" srcOrd="0" destOrd="0" presId="urn:microsoft.com/office/officeart/2018/2/layout/IconCircleList"/>
    <dgm:cxn modelId="{3D4D4B95-EEF6-E040-8119-CDF154B9C9FE}" type="presParOf" srcId="{5359A584-2C25-4FF9-A64D-8B812F559942}" destId="{82EED203-39F2-4375-9514-F6031C7839A1}" srcOrd="0" destOrd="0" presId="urn:microsoft.com/office/officeart/2018/2/layout/IconCircleList"/>
    <dgm:cxn modelId="{D2AE4C36-4381-8941-87B6-EC4698692E88}" type="presParOf" srcId="{82EED203-39F2-4375-9514-F6031C7839A1}" destId="{C6FBBCB5-892E-4E2A-8400-2B079B5B376C}" srcOrd="0" destOrd="0" presId="urn:microsoft.com/office/officeart/2018/2/layout/IconCircleList"/>
    <dgm:cxn modelId="{D8BDE35C-BC89-5F48-A1F6-81ADE9B6245E}" type="presParOf" srcId="{82EED203-39F2-4375-9514-F6031C7839A1}" destId="{ACAFD3B4-9C2C-4C2E-A728-92FBA9C1E64A}" srcOrd="1" destOrd="0" presId="urn:microsoft.com/office/officeart/2018/2/layout/IconCircleList"/>
    <dgm:cxn modelId="{3420D7C1-464A-674E-BA50-F5742E3A913D}" type="presParOf" srcId="{82EED203-39F2-4375-9514-F6031C7839A1}" destId="{1CA22D86-37B0-40E9-A65D-30018AC80A69}" srcOrd="2" destOrd="0" presId="urn:microsoft.com/office/officeart/2018/2/layout/IconCircleList"/>
    <dgm:cxn modelId="{27B28E35-3DED-BD4A-8DC4-EE0BBDB7F457}" type="presParOf" srcId="{82EED203-39F2-4375-9514-F6031C7839A1}" destId="{FCEFBFA5-8E1A-4F5E-8418-09E40C694337}" srcOrd="3" destOrd="0" presId="urn:microsoft.com/office/officeart/2018/2/layout/IconCircleList"/>
    <dgm:cxn modelId="{972CDB64-7B4E-A64C-8DDF-47660249ED49}" type="presParOf" srcId="{5359A584-2C25-4FF9-A64D-8B812F559942}" destId="{38A2200C-98BD-4028-86DF-E8607ED1DAB4}" srcOrd="1" destOrd="0" presId="urn:microsoft.com/office/officeart/2018/2/layout/IconCircleList"/>
    <dgm:cxn modelId="{B6A467E7-C87F-4C4E-BFA0-0C5475433A1E}" type="presParOf" srcId="{5359A584-2C25-4FF9-A64D-8B812F559942}" destId="{49D3D5BC-795E-450F-B2D8-B4DCFFD967C9}" srcOrd="2" destOrd="0" presId="urn:microsoft.com/office/officeart/2018/2/layout/IconCircleList"/>
    <dgm:cxn modelId="{5140C9BA-69AA-1E44-81E5-635EAF2E5947}" type="presParOf" srcId="{49D3D5BC-795E-450F-B2D8-B4DCFFD967C9}" destId="{5709DBFB-D8CD-477A-89D4-AEC3CA01F033}" srcOrd="0" destOrd="0" presId="urn:microsoft.com/office/officeart/2018/2/layout/IconCircleList"/>
    <dgm:cxn modelId="{D6579391-45B1-4A46-A9B6-D756723DB853}" type="presParOf" srcId="{49D3D5BC-795E-450F-B2D8-B4DCFFD967C9}" destId="{73A6F694-34FF-4DE4-A246-20E9DFED83A8}" srcOrd="1" destOrd="0" presId="urn:microsoft.com/office/officeart/2018/2/layout/IconCircleList"/>
    <dgm:cxn modelId="{376A7058-31EA-E849-A6D0-32D1B10651F1}" type="presParOf" srcId="{49D3D5BC-795E-450F-B2D8-B4DCFFD967C9}" destId="{3C350599-FEAE-4649-AF9A-7DC7B161E6CF}" srcOrd="2" destOrd="0" presId="urn:microsoft.com/office/officeart/2018/2/layout/IconCircleList"/>
    <dgm:cxn modelId="{8DE33A0F-F8F0-8C4C-903C-4BAB2DF8649E}" type="presParOf" srcId="{49D3D5BC-795E-450F-B2D8-B4DCFFD967C9}" destId="{6AB4633C-8D6C-4EFA-96F6-F3F129C03DC2}" srcOrd="3" destOrd="0" presId="urn:microsoft.com/office/officeart/2018/2/layout/IconCircleList"/>
    <dgm:cxn modelId="{F4A68845-138B-5C48-A5AF-F4FA4A51977C}" type="presParOf" srcId="{5359A584-2C25-4FF9-A64D-8B812F559942}" destId="{492E4685-60C1-4250-A8EE-D8636B531754}" srcOrd="3" destOrd="0" presId="urn:microsoft.com/office/officeart/2018/2/layout/IconCircleList"/>
    <dgm:cxn modelId="{B32C2649-2A83-0B4C-83E0-B79EF6F89263}" type="presParOf" srcId="{5359A584-2C25-4FF9-A64D-8B812F559942}" destId="{79543F5A-4737-465F-8109-F597BEF44EE0}" srcOrd="4" destOrd="0" presId="urn:microsoft.com/office/officeart/2018/2/layout/IconCircleList"/>
    <dgm:cxn modelId="{D84AD6A7-EC64-7049-ADD3-18A55ABCC5B9}" type="presParOf" srcId="{79543F5A-4737-465F-8109-F597BEF44EE0}" destId="{4F933760-C981-4659-A7F5-3780A0B89FD4}" srcOrd="0" destOrd="0" presId="urn:microsoft.com/office/officeart/2018/2/layout/IconCircleList"/>
    <dgm:cxn modelId="{55FF2904-57DA-1A46-9C4D-16A45977A4D5}" type="presParOf" srcId="{79543F5A-4737-465F-8109-F597BEF44EE0}" destId="{2A3DFC2B-217C-44A5-A5DB-83CA1B320794}" srcOrd="1" destOrd="0" presId="urn:microsoft.com/office/officeart/2018/2/layout/IconCircleList"/>
    <dgm:cxn modelId="{B40D44C1-7292-4A45-8A33-B570C66BBA6F}" type="presParOf" srcId="{79543F5A-4737-465F-8109-F597BEF44EE0}" destId="{66116281-F52E-4A71-94E6-08127912E39F}" srcOrd="2" destOrd="0" presId="urn:microsoft.com/office/officeart/2018/2/layout/IconCircleList"/>
    <dgm:cxn modelId="{1184DE11-D650-6C42-899A-261CC440D317}" type="presParOf" srcId="{79543F5A-4737-465F-8109-F597BEF44EE0}" destId="{DD4ACE25-E00D-4F3C-8A44-32509F25073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C1786-3C3E-49B7-8F82-5DEDED1DC9BD}" type="doc">
      <dgm:prSet loTypeId="urn:microsoft.com/office/officeart/2018/5/layout/IconLeafLabel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A043A76D-BEEF-4F4E-93DC-D012F5E5E557}">
      <dgm:prSet/>
      <dgm:spPr/>
      <dgm:t>
        <a:bodyPr/>
        <a:lstStyle/>
        <a:p>
          <a:pPr>
            <a:defRPr cap="all"/>
          </a:pPr>
          <a:r>
            <a:rPr lang="en-US"/>
            <a:t>Target audience </a:t>
          </a:r>
        </a:p>
      </dgm:t>
    </dgm:pt>
    <dgm:pt modelId="{6DB12A70-6237-48EC-984F-03715A68AC66}" type="parTrans" cxnId="{B255A17F-60C7-48DA-8248-FA409B1D0643}">
      <dgm:prSet/>
      <dgm:spPr/>
      <dgm:t>
        <a:bodyPr/>
        <a:lstStyle/>
        <a:p>
          <a:endParaRPr lang="en-US"/>
        </a:p>
      </dgm:t>
    </dgm:pt>
    <dgm:pt modelId="{B36EEE24-FCA7-4636-A3E3-CC825A408EA7}" type="sibTrans" cxnId="{B255A17F-60C7-48DA-8248-FA409B1D0643}">
      <dgm:prSet/>
      <dgm:spPr/>
      <dgm:t>
        <a:bodyPr/>
        <a:lstStyle/>
        <a:p>
          <a:endParaRPr lang="en-US"/>
        </a:p>
      </dgm:t>
    </dgm:pt>
    <dgm:pt modelId="{91EF897E-9AC6-41CE-AC26-024E2CD4A957}">
      <dgm:prSet/>
      <dgm:spPr/>
      <dgm:t>
        <a:bodyPr/>
        <a:lstStyle/>
        <a:p>
          <a:pPr>
            <a:defRPr cap="all"/>
          </a:pPr>
          <a:r>
            <a:rPr lang="en-US"/>
            <a:t>Opinions </a:t>
          </a:r>
        </a:p>
      </dgm:t>
    </dgm:pt>
    <dgm:pt modelId="{39633280-BD98-4CF2-B350-14CBEF347FD3}" type="parTrans" cxnId="{C94C8AEB-E1BD-4F40-9712-0F7804BDC53C}">
      <dgm:prSet/>
      <dgm:spPr/>
      <dgm:t>
        <a:bodyPr/>
        <a:lstStyle/>
        <a:p>
          <a:endParaRPr lang="en-US"/>
        </a:p>
      </dgm:t>
    </dgm:pt>
    <dgm:pt modelId="{05B66935-A8FB-4736-A2C7-1B6E1A79FD32}" type="sibTrans" cxnId="{C94C8AEB-E1BD-4F40-9712-0F7804BDC53C}">
      <dgm:prSet/>
      <dgm:spPr/>
      <dgm:t>
        <a:bodyPr/>
        <a:lstStyle/>
        <a:p>
          <a:endParaRPr lang="en-US"/>
        </a:p>
      </dgm:t>
    </dgm:pt>
    <dgm:pt modelId="{D90D8F0D-6FF4-4C0E-B1FA-3D4B5D23773D}">
      <dgm:prSet/>
      <dgm:spPr/>
      <dgm:t>
        <a:bodyPr/>
        <a:lstStyle/>
        <a:p>
          <a:pPr>
            <a:defRPr cap="all"/>
          </a:pPr>
          <a:r>
            <a:rPr lang="en-US"/>
            <a:t>Plan  </a:t>
          </a:r>
        </a:p>
      </dgm:t>
    </dgm:pt>
    <dgm:pt modelId="{1CA8C8F9-7DA1-4EAE-A0C5-05774ADED153}" type="parTrans" cxnId="{EC9CA44B-1F0D-4C48-B7E9-76B25260B37E}">
      <dgm:prSet/>
      <dgm:spPr/>
      <dgm:t>
        <a:bodyPr/>
        <a:lstStyle/>
        <a:p>
          <a:endParaRPr lang="en-US"/>
        </a:p>
      </dgm:t>
    </dgm:pt>
    <dgm:pt modelId="{DDF45A87-892A-43D4-8DEF-A5DD163481F8}" type="sibTrans" cxnId="{EC9CA44B-1F0D-4C48-B7E9-76B25260B37E}">
      <dgm:prSet/>
      <dgm:spPr/>
      <dgm:t>
        <a:bodyPr/>
        <a:lstStyle/>
        <a:p>
          <a:endParaRPr lang="en-US"/>
        </a:p>
      </dgm:t>
    </dgm:pt>
    <dgm:pt modelId="{7CC5E4E8-A63E-4B76-AA63-36566CF34C3E}" type="pres">
      <dgm:prSet presAssocID="{01BC1786-3C3E-49B7-8F82-5DEDED1DC9BD}" presName="root" presStyleCnt="0">
        <dgm:presLayoutVars>
          <dgm:dir/>
          <dgm:resizeHandles val="exact"/>
        </dgm:presLayoutVars>
      </dgm:prSet>
      <dgm:spPr/>
    </dgm:pt>
    <dgm:pt modelId="{BCAF8C30-71A8-4025-9410-7B74460F8931}" type="pres">
      <dgm:prSet presAssocID="{A043A76D-BEEF-4F4E-93DC-D012F5E5E557}" presName="compNode" presStyleCnt="0"/>
      <dgm:spPr/>
    </dgm:pt>
    <dgm:pt modelId="{FA8694D2-5519-44DE-95F4-BD83EC53FA6C}" type="pres">
      <dgm:prSet presAssocID="{A043A76D-BEEF-4F4E-93DC-D012F5E5E557}" presName="iconBgRect" presStyleLbl="bgShp" presStyleIdx="0" presStyleCnt="3"/>
      <dgm:spPr>
        <a:prstGeom prst="round2DiagRect">
          <a:avLst>
            <a:gd name="adj1" fmla="val 29727"/>
            <a:gd name="adj2" fmla="val 0"/>
          </a:avLst>
        </a:prstGeom>
      </dgm:spPr>
    </dgm:pt>
    <dgm:pt modelId="{A657CF0F-83A8-41B2-9AC2-31162F1D161B}" type="pres">
      <dgm:prSet presAssocID="{A043A76D-BEEF-4F4E-93DC-D012F5E5E5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8F126345-D739-49B8-9C3B-3A6D75029925}" type="pres">
      <dgm:prSet presAssocID="{A043A76D-BEEF-4F4E-93DC-D012F5E5E557}" presName="spaceRect" presStyleCnt="0"/>
      <dgm:spPr/>
    </dgm:pt>
    <dgm:pt modelId="{0641066E-70D7-4B30-8B13-3B4B7DD8F572}" type="pres">
      <dgm:prSet presAssocID="{A043A76D-BEEF-4F4E-93DC-D012F5E5E557}" presName="textRect" presStyleLbl="revTx" presStyleIdx="0" presStyleCnt="3">
        <dgm:presLayoutVars>
          <dgm:chMax val="1"/>
          <dgm:chPref val="1"/>
        </dgm:presLayoutVars>
      </dgm:prSet>
      <dgm:spPr/>
    </dgm:pt>
    <dgm:pt modelId="{4D9CDCD2-EEF7-4DFE-8B64-CBB47F382000}" type="pres">
      <dgm:prSet presAssocID="{B36EEE24-FCA7-4636-A3E3-CC825A408EA7}" presName="sibTrans" presStyleCnt="0"/>
      <dgm:spPr/>
    </dgm:pt>
    <dgm:pt modelId="{1A0C7B4A-2611-4A5D-85DC-315F6DA0CDD7}" type="pres">
      <dgm:prSet presAssocID="{91EF897E-9AC6-41CE-AC26-024E2CD4A957}" presName="compNode" presStyleCnt="0"/>
      <dgm:spPr/>
    </dgm:pt>
    <dgm:pt modelId="{B8D295A6-8028-4B2D-AFD5-AA811B5E9B29}" type="pres">
      <dgm:prSet presAssocID="{91EF897E-9AC6-41CE-AC26-024E2CD4A957}" presName="iconBgRect" presStyleLbl="bgShp" presStyleIdx="1" presStyleCnt="3"/>
      <dgm:spPr>
        <a:prstGeom prst="round2DiagRect">
          <a:avLst>
            <a:gd name="adj1" fmla="val 29727"/>
            <a:gd name="adj2" fmla="val 0"/>
          </a:avLst>
        </a:prstGeom>
      </dgm:spPr>
    </dgm:pt>
    <dgm:pt modelId="{48F01633-6422-4834-BF1D-BCC9E3C8F125}" type="pres">
      <dgm:prSet presAssocID="{91EF897E-9AC6-41CE-AC26-024E2CD4A9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D584A0B0-1891-489C-89CA-9567CB135C41}" type="pres">
      <dgm:prSet presAssocID="{91EF897E-9AC6-41CE-AC26-024E2CD4A957}" presName="spaceRect" presStyleCnt="0"/>
      <dgm:spPr/>
    </dgm:pt>
    <dgm:pt modelId="{50BE762C-F6FF-4F6C-8BC9-A4A9967F19D2}" type="pres">
      <dgm:prSet presAssocID="{91EF897E-9AC6-41CE-AC26-024E2CD4A957}" presName="textRect" presStyleLbl="revTx" presStyleIdx="1" presStyleCnt="3">
        <dgm:presLayoutVars>
          <dgm:chMax val="1"/>
          <dgm:chPref val="1"/>
        </dgm:presLayoutVars>
      </dgm:prSet>
      <dgm:spPr/>
    </dgm:pt>
    <dgm:pt modelId="{FCC85C20-3865-43FC-8F5D-8C2EE4406024}" type="pres">
      <dgm:prSet presAssocID="{05B66935-A8FB-4736-A2C7-1B6E1A79FD32}" presName="sibTrans" presStyleCnt="0"/>
      <dgm:spPr/>
    </dgm:pt>
    <dgm:pt modelId="{83B635D9-D7C8-4FA1-96B1-BBA6EC257DF9}" type="pres">
      <dgm:prSet presAssocID="{D90D8F0D-6FF4-4C0E-B1FA-3D4B5D23773D}" presName="compNode" presStyleCnt="0"/>
      <dgm:spPr/>
    </dgm:pt>
    <dgm:pt modelId="{7C79A3B6-38E3-4DB1-928D-F0877301A716}" type="pres">
      <dgm:prSet presAssocID="{D90D8F0D-6FF4-4C0E-B1FA-3D4B5D23773D}" presName="iconBgRect" presStyleLbl="bgShp" presStyleIdx="2" presStyleCnt="3"/>
      <dgm:spPr>
        <a:prstGeom prst="round2DiagRect">
          <a:avLst>
            <a:gd name="adj1" fmla="val 29727"/>
            <a:gd name="adj2" fmla="val 0"/>
          </a:avLst>
        </a:prstGeom>
      </dgm:spPr>
    </dgm:pt>
    <dgm:pt modelId="{8DCC7E07-B5AD-41FA-A681-8F0BDCDCF45F}" type="pres">
      <dgm:prSet presAssocID="{D90D8F0D-6FF4-4C0E-B1FA-3D4B5D2377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BE935675-4216-4771-AFAD-6C19C8FA6D5C}" type="pres">
      <dgm:prSet presAssocID="{D90D8F0D-6FF4-4C0E-B1FA-3D4B5D23773D}" presName="spaceRect" presStyleCnt="0"/>
      <dgm:spPr/>
    </dgm:pt>
    <dgm:pt modelId="{5D5D08E7-5216-4261-8A97-204E1C721412}" type="pres">
      <dgm:prSet presAssocID="{D90D8F0D-6FF4-4C0E-B1FA-3D4B5D23773D}" presName="textRect" presStyleLbl="revTx" presStyleIdx="2" presStyleCnt="3">
        <dgm:presLayoutVars>
          <dgm:chMax val="1"/>
          <dgm:chPref val="1"/>
        </dgm:presLayoutVars>
      </dgm:prSet>
      <dgm:spPr/>
    </dgm:pt>
  </dgm:ptLst>
  <dgm:cxnLst>
    <dgm:cxn modelId="{EC9CA44B-1F0D-4C48-B7E9-76B25260B37E}" srcId="{01BC1786-3C3E-49B7-8F82-5DEDED1DC9BD}" destId="{D90D8F0D-6FF4-4C0E-B1FA-3D4B5D23773D}" srcOrd="2" destOrd="0" parTransId="{1CA8C8F9-7DA1-4EAE-A0C5-05774ADED153}" sibTransId="{DDF45A87-892A-43D4-8DEF-A5DD163481F8}"/>
    <dgm:cxn modelId="{3ACA746D-B926-CC4B-91FB-3205096A390A}" type="presOf" srcId="{D90D8F0D-6FF4-4C0E-B1FA-3D4B5D23773D}" destId="{5D5D08E7-5216-4261-8A97-204E1C721412}" srcOrd="0" destOrd="0" presId="urn:microsoft.com/office/officeart/2018/5/layout/IconLeafLabelList"/>
    <dgm:cxn modelId="{8F78DD7D-23FF-4548-9113-5FD1609AA08B}" type="presOf" srcId="{01BC1786-3C3E-49B7-8F82-5DEDED1DC9BD}" destId="{7CC5E4E8-A63E-4B76-AA63-36566CF34C3E}" srcOrd="0" destOrd="0" presId="urn:microsoft.com/office/officeart/2018/5/layout/IconLeafLabelList"/>
    <dgm:cxn modelId="{B255A17F-60C7-48DA-8248-FA409B1D0643}" srcId="{01BC1786-3C3E-49B7-8F82-5DEDED1DC9BD}" destId="{A043A76D-BEEF-4F4E-93DC-D012F5E5E557}" srcOrd="0" destOrd="0" parTransId="{6DB12A70-6237-48EC-984F-03715A68AC66}" sibTransId="{B36EEE24-FCA7-4636-A3E3-CC825A408EA7}"/>
    <dgm:cxn modelId="{BDFD21D6-92E8-BA4F-96A1-1A729506990C}" type="presOf" srcId="{A043A76D-BEEF-4F4E-93DC-D012F5E5E557}" destId="{0641066E-70D7-4B30-8B13-3B4B7DD8F572}" srcOrd="0" destOrd="0" presId="urn:microsoft.com/office/officeart/2018/5/layout/IconLeafLabelList"/>
    <dgm:cxn modelId="{C94C8AEB-E1BD-4F40-9712-0F7804BDC53C}" srcId="{01BC1786-3C3E-49B7-8F82-5DEDED1DC9BD}" destId="{91EF897E-9AC6-41CE-AC26-024E2CD4A957}" srcOrd="1" destOrd="0" parTransId="{39633280-BD98-4CF2-B350-14CBEF347FD3}" sibTransId="{05B66935-A8FB-4736-A2C7-1B6E1A79FD32}"/>
    <dgm:cxn modelId="{3EFDD4FF-73DD-074B-B99E-FC4F2CBC590B}" type="presOf" srcId="{91EF897E-9AC6-41CE-AC26-024E2CD4A957}" destId="{50BE762C-F6FF-4F6C-8BC9-A4A9967F19D2}" srcOrd="0" destOrd="0" presId="urn:microsoft.com/office/officeart/2018/5/layout/IconLeafLabelList"/>
    <dgm:cxn modelId="{1D81E486-8168-B94D-8E32-97E7D5D617F7}" type="presParOf" srcId="{7CC5E4E8-A63E-4B76-AA63-36566CF34C3E}" destId="{BCAF8C30-71A8-4025-9410-7B74460F8931}" srcOrd="0" destOrd="0" presId="urn:microsoft.com/office/officeart/2018/5/layout/IconLeafLabelList"/>
    <dgm:cxn modelId="{83959DC8-CE94-4C40-9E22-C2902141A552}" type="presParOf" srcId="{BCAF8C30-71A8-4025-9410-7B74460F8931}" destId="{FA8694D2-5519-44DE-95F4-BD83EC53FA6C}" srcOrd="0" destOrd="0" presId="urn:microsoft.com/office/officeart/2018/5/layout/IconLeafLabelList"/>
    <dgm:cxn modelId="{040FA7B8-C435-8741-9D82-81FED450FA0B}" type="presParOf" srcId="{BCAF8C30-71A8-4025-9410-7B74460F8931}" destId="{A657CF0F-83A8-41B2-9AC2-31162F1D161B}" srcOrd="1" destOrd="0" presId="urn:microsoft.com/office/officeart/2018/5/layout/IconLeafLabelList"/>
    <dgm:cxn modelId="{5BCB252C-72DA-8C4D-988E-E0D7BC4757B1}" type="presParOf" srcId="{BCAF8C30-71A8-4025-9410-7B74460F8931}" destId="{8F126345-D739-49B8-9C3B-3A6D75029925}" srcOrd="2" destOrd="0" presId="urn:microsoft.com/office/officeart/2018/5/layout/IconLeafLabelList"/>
    <dgm:cxn modelId="{0F1F9896-3CDA-CD44-8A33-3E5F0C7DFD56}" type="presParOf" srcId="{BCAF8C30-71A8-4025-9410-7B74460F8931}" destId="{0641066E-70D7-4B30-8B13-3B4B7DD8F572}" srcOrd="3" destOrd="0" presId="urn:microsoft.com/office/officeart/2018/5/layout/IconLeafLabelList"/>
    <dgm:cxn modelId="{F71AE165-8E8B-694C-8EB5-16377F23A388}" type="presParOf" srcId="{7CC5E4E8-A63E-4B76-AA63-36566CF34C3E}" destId="{4D9CDCD2-EEF7-4DFE-8B64-CBB47F382000}" srcOrd="1" destOrd="0" presId="urn:microsoft.com/office/officeart/2018/5/layout/IconLeafLabelList"/>
    <dgm:cxn modelId="{772C3E0A-642B-EE4C-B678-019F2BF6F59C}" type="presParOf" srcId="{7CC5E4E8-A63E-4B76-AA63-36566CF34C3E}" destId="{1A0C7B4A-2611-4A5D-85DC-315F6DA0CDD7}" srcOrd="2" destOrd="0" presId="urn:microsoft.com/office/officeart/2018/5/layout/IconLeafLabelList"/>
    <dgm:cxn modelId="{6976310E-6B9F-DF44-AFFB-C6EC1CCB5FB8}" type="presParOf" srcId="{1A0C7B4A-2611-4A5D-85DC-315F6DA0CDD7}" destId="{B8D295A6-8028-4B2D-AFD5-AA811B5E9B29}" srcOrd="0" destOrd="0" presId="urn:microsoft.com/office/officeart/2018/5/layout/IconLeafLabelList"/>
    <dgm:cxn modelId="{CC3E6BFF-8739-2244-B0E5-302C07D26B29}" type="presParOf" srcId="{1A0C7B4A-2611-4A5D-85DC-315F6DA0CDD7}" destId="{48F01633-6422-4834-BF1D-BCC9E3C8F125}" srcOrd="1" destOrd="0" presId="urn:microsoft.com/office/officeart/2018/5/layout/IconLeafLabelList"/>
    <dgm:cxn modelId="{DCC1A05B-F435-3043-A31C-2D41CD1BAEA4}" type="presParOf" srcId="{1A0C7B4A-2611-4A5D-85DC-315F6DA0CDD7}" destId="{D584A0B0-1891-489C-89CA-9567CB135C41}" srcOrd="2" destOrd="0" presId="urn:microsoft.com/office/officeart/2018/5/layout/IconLeafLabelList"/>
    <dgm:cxn modelId="{6C51CB1C-1C64-6F49-9122-158936448458}" type="presParOf" srcId="{1A0C7B4A-2611-4A5D-85DC-315F6DA0CDD7}" destId="{50BE762C-F6FF-4F6C-8BC9-A4A9967F19D2}" srcOrd="3" destOrd="0" presId="urn:microsoft.com/office/officeart/2018/5/layout/IconLeafLabelList"/>
    <dgm:cxn modelId="{CFEA8A6F-1A96-C748-B7E8-0BC91EF8D884}" type="presParOf" srcId="{7CC5E4E8-A63E-4B76-AA63-36566CF34C3E}" destId="{FCC85C20-3865-43FC-8F5D-8C2EE4406024}" srcOrd="3" destOrd="0" presId="urn:microsoft.com/office/officeart/2018/5/layout/IconLeafLabelList"/>
    <dgm:cxn modelId="{7A73E5C4-3822-2D48-A40C-3E7FEE7382D7}" type="presParOf" srcId="{7CC5E4E8-A63E-4B76-AA63-36566CF34C3E}" destId="{83B635D9-D7C8-4FA1-96B1-BBA6EC257DF9}" srcOrd="4" destOrd="0" presId="urn:microsoft.com/office/officeart/2018/5/layout/IconLeafLabelList"/>
    <dgm:cxn modelId="{E9F742DD-BAF4-3C47-A959-D86818F54FA9}" type="presParOf" srcId="{83B635D9-D7C8-4FA1-96B1-BBA6EC257DF9}" destId="{7C79A3B6-38E3-4DB1-928D-F0877301A716}" srcOrd="0" destOrd="0" presId="urn:microsoft.com/office/officeart/2018/5/layout/IconLeafLabelList"/>
    <dgm:cxn modelId="{1A014D4C-5382-5144-B04A-B77B25C568F5}" type="presParOf" srcId="{83B635D9-D7C8-4FA1-96B1-BBA6EC257DF9}" destId="{8DCC7E07-B5AD-41FA-A681-8F0BDCDCF45F}" srcOrd="1" destOrd="0" presId="urn:microsoft.com/office/officeart/2018/5/layout/IconLeafLabelList"/>
    <dgm:cxn modelId="{49F9F769-7140-1946-AAFB-CD1284A98631}" type="presParOf" srcId="{83B635D9-D7C8-4FA1-96B1-BBA6EC257DF9}" destId="{BE935675-4216-4771-AFAD-6C19C8FA6D5C}" srcOrd="2" destOrd="0" presId="urn:microsoft.com/office/officeart/2018/5/layout/IconLeafLabelList"/>
    <dgm:cxn modelId="{3F01507A-6150-E64A-B4A6-19752F976B09}" type="presParOf" srcId="{83B635D9-D7C8-4FA1-96B1-BBA6EC257DF9}" destId="{5D5D08E7-5216-4261-8A97-204E1C72141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17794F-B74F-403A-940C-03FD2FFDCF12}" type="doc">
      <dgm:prSet loTypeId="urn:microsoft.com/office/officeart/2018/5/layout/IconCircleLabelList" loCatId="icon" qsTypeId="urn:microsoft.com/office/officeart/2005/8/quickstyle/simple1" qsCatId="simple" csTypeId="urn:microsoft.com/office/officeart/2018/5/colors/Iconchunking_coloredtext_accent6_2" csCatId="accent6" phldr="1"/>
      <dgm:spPr/>
      <dgm:t>
        <a:bodyPr/>
        <a:lstStyle/>
        <a:p>
          <a:endParaRPr lang="en-US"/>
        </a:p>
      </dgm:t>
    </dgm:pt>
    <dgm:pt modelId="{EFE70437-CD9D-4395-B4EF-922A1C122EB8}">
      <dgm:prSet/>
      <dgm:spPr/>
      <dgm:t>
        <a:bodyPr/>
        <a:lstStyle/>
        <a:p>
          <a:pPr>
            <a:defRPr cap="all"/>
          </a:pPr>
          <a:r>
            <a:rPr lang="en-US"/>
            <a:t>Educational </a:t>
          </a:r>
        </a:p>
      </dgm:t>
    </dgm:pt>
    <dgm:pt modelId="{45AA16D2-F5E2-493E-98F5-D8056A267A0F}" type="parTrans" cxnId="{A96C78A5-E400-462C-9C46-5CCB0189247A}">
      <dgm:prSet/>
      <dgm:spPr/>
      <dgm:t>
        <a:bodyPr/>
        <a:lstStyle/>
        <a:p>
          <a:endParaRPr lang="en-US"/>
        </a:p>
      </dgm:t>
    </dgm:pt>
    <dgm:pt modelId="{0EB85AAC-EDD5-48DA-B56F-6AE74EBA439F}" type="sibTrans" cxnId="{A96C78A5-E400-462C-9C46-5CCB0189247A}">
      <dgm:prSet/>
      <dgm:spPr/>
      <dgm:t>
        <a:bodyPr/>
        <a:lstStyle/>
        <a:p>
          <a:endParaRPr lang="en-US"/>
        </a:p>
      </dgm:t>
    </dgm:pt>
    <dgm:pt modelId="{C260E69E-E24A-4CAB-A85B-CAE0EBF514F4}">
      <dgm:prSet/>
      <dgm:spPr/>
      <dgm:t>
        <a:bodyPr/>
        <a:lstStyle/>
        <a:p>
          <a:pPr>
            <a:defRPr cap="all"/>
          </a:pPr>
          <a:r>
            <a:rPr lang="en-US"/>
            <a:t>Residential</a:t>
          </a:r>
        </a:p>
      </dgm:t>
    </dgm:pt>
    <dgm:pt modelId="{62ED487E-B379-4479-AC29-09F1295AE91E}" type="parTrans" cxnId="{DF548E68-DB48-423E-B869-8151EACC06BD}">
      <dgm:prSet/>
      <dgm:spPr/>
      <dgm:t>
        <a:bodyPr/>
        <a:lstStyle/>
        <a:p>
          <a:endParaRPr lang="en-US"/>
        </a:p>
      </dgm:t>
    </dgm:pt>
    <dgm:pt modelId="{2117158D-D951-4A80-B739-86A8A41DA748}" type="sibTrans" cxnId="{DF548E68-DB48-423E-B869-8151EACC06BD}">
      <dgm:prSet/>
      <dgm:spPr/>
      <dgm:t>
        <a:bodyPr/>
        <a:lstStyle/>
        <a:p>
          <a:endParaRPr lang="en-US"/>
        </a:p>
      </dgm:t>
    </dgm:pt>
    <dgm:pt modelId="{D52AA79E-3EF1-4077-ABB0-D895C0068376}">
      <dgm:prSet/>
      <dgm:spPr/>
      <dgm:t>
        <a:bodyPr/>
        <a:lstStyle/>
        <a:p>
          <a:pPr>
            <a:defRPr cap="all"/>
          </a:pPr>
          <a:r>
            <a:rPr lang="en-US"/>
            <a:t>Business </a:t>
          </a:r>
        </a:p>
      </dgm:t>
    </dgm:pt>
    <dgm:pt modelId="{A4670C61-2ACB-48E8-882E-99B98E6D270B}" type="parTrans" cxnId="{CDB019F8-CD3D-4CC2-9EC0-943D1A3F56F3}">
      <dgm:prSet/>
      <dgm:spPr/>
      <dgm:t>
        <a:bodyPr/>
        <a:lstStyle/>
        <a:p>
          <a:endParaRPr lang="en-US"/>
        </a:p>
      </dgm:t>
    </dgm:pt>
    <dgm:pt modelId="{191C3380-E717-4EB4-9B7D-5FB5C1DEE160}" type="sibTrans" cxnId="{CDB019F8-CD3D-4CC2-9EC0-943D1A3F56F3}">
      <dgm:prSet/>
      <dgm:spPr/>
      <dgm:t>
        <a:bodyPr/>
        <a:lstStyle/>
        <a:p>
          <a:endParaRPr lang="en-US"/>
        </a:p>
      </dgm:t>
    </dgm:pt>
    <dgm:pt modelId="{8F146A67-3DCA-4154-B978-DA1573B64B60}" type="pres">
      <dgm:prSet presAssocID="{0717794F-B74F-403A-940C-03FD2FFDCF12}" presName="root" presStyleCnt="0">
        <dgm:presLayoutVars>
          <dgm:dir/>
          <dgm:resizeHandles val="exact"/>
        </dgm:presLayoutVars>
      </dgm:prSet>
      <dgm:spPr/>
    </dgm:pt>
    <dgm:pt modelId="{86E2A330-6B94-4B77-96FE-38AF36BFABA6}" type="pres">
      <dgm:prSet presAssocID="{EFE70437-CD9D-4395-B4EF-922A1C122EB8}" presName="compNode" presStyleCnt="0"/>
      <dgm:spPr/>
    </dgm:pt>
    <dgm:pt modelId="{876D2384-B604-43E0-9D3C-D750CC01E251}" type="pres">
      <dgm:prSet presAssocID="{EFE70437-CD9D-4395-B4EF-922A1C122EB8}" presName="iconBgRect" presStyleLbl="bgShp" presStyleIdx="0" presStyleCnt="3"/>
      <dgm:spPr/>
    </dgm:pt>
    <dgm:pt modelId="{CF5B138B-5C77-4BAD-85AF-CED92DCFFCAD}" type="pres">
      <dgm:prSet presAssocID="{EFE70437-CD9D-4395-B4EF-922A1C122E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32614E7-D37F-468A-9979-AFE35FC81724}" type="pres">
      <dgm:prSet presAssocID="{EFE70437-CD9D-4395-B4EF-922A1C122EB8}" presName="spaceRect" presStyleCnt="0"/>
      <dgm:spPr/>
    </dgm:pt>
    <dgm:pt modelId="{9662B232-B80F-4650-BF68-0797FDC648B0}" type="pres">
      <dgm:prSet presAssocID="{EFE70437-CD9D-4395-B4EF-922A1C122EB8}" presName="textRect" presStyleLbl="revTx" presStyleIdx="0" presStyleCnt="3">
        <dgm:presLayoutVars>
          <dgm:chMax val="1"/>
          <dgm:chPref val="1"/>
        </dgm:presLayoutVars>
      </dgm:prSet>
      <dgm:spPr/>
    </dgm:pt>
    <dgm:pt modelId="{BF2FF574-736F-45F3-A4DA-A306DC38C13C}" type="pres">
      <dgm:prSet presAssocID="{0EB85AAC-EDD5-48DA-B56F-6AE74EBA439F}" presName="sibTrans" presStyleCnt="0"/>
      <dgm:spPr/>
    </dgm:pt>
    <dgm:pt modelId="{1B198588-24CB-4BA2-B72C-F6CD450F1FD5}" type="pres">
      <dgm:prSet presAssocID="{C260E69E-E24A-4CAB-A85B-CAE0EBF514F4}" presName="compNode" presStyleCnt="0"/>
      <dgm:spPr/>
    </dgm:pt>
    <dgm:pt modelId="{56DE4AE6-6508-4905-8226-18F83F9AF6E9}" type="pres">
      <dgm:prSet presAssocID="{C260E69E-E24A-4CAB-A85B-CAE0EBF514F4}" presName="iconBgRect" presStyleLbl="bgShp" presStyleIdx="1" presStyleCnt="3"/>
      <dgm:spPr/>
    </dgm:pt>
    <dgm:pt modelId="{6F6202F9-EA0B-4C6B-8BA1-A9377210CCDB}" type="pres">
      <dgm:prSet presAssocID="{C260E69E-E24A-4CAB-A85B-CAE0EBF514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FBF2DF34-030A-4063-B6E3-77AFED991C9E}" type="pres">
      <dgm:prSet presAssocID="{C260E69E-E24A-4CAB-A85B-CAE0EBF514F4}" presName="spaceRect" presStyleCnt="0"/>
      <dgm:spPr/>
    </dgm:pt>
    <dgm:pt modelId="{0F2C7207-93C6-4BAB-A02E-EC1011E7B3E0}" type="pres">
      <dgm:prSet presAssocID="{C260E69E-E24A-4CAB-A85B-CAE0EBF514F4}" presName="textRect" presStyleLbl="revTx" presStyleIdx="1" presStyleCnt="3">
        <dgm:presLayoutVars>
          <dgm:chMax val="1"/>
          <dgm:chPref val="1"/>
        </dgm:presLayoutVars>
      </dgm:prSet>
      <dgm:spPr/>
    </dgm:pt>
    <dgm:pt modelId="{C740F0AB-1A62-4E73-84CB-72465C9A2236}" type="pres">
      <dgm:prSet presAssocID="{2117158D-D951-4A80-B739-86A8A41DA748}" presName="sibTrans" presStyleCnt="0"/>
      <dgm:spPr/>
    </dgm:pt>
    <dgm:pt modelId="{9EFFA947-204B-45AA-8F90-015F30211E09}" type="pres">
      <dgm:prSet presAssocID="{D52AA79E-3EF1-4077-ABB0-D895C0068376}" presName="compNode" presStyleCnt="0"/>
      <dgm:spPr/>
    </dgm:pt>
    <dgm:pt modelId="{FB98D936-3EFD-4ACC-932C-6FEA8230CD3D}" type="pres">
      <dgm:prSet presAssocID="{D52AA79E-3EF1-4077-ABB0-D895C0068376}" presName="iconBgRect" presStyleLbl="bgShp" presStyleIdx="2" presStyleCnt="3"/>
      <dgm:spPr/>
    </dgm:pt>
    <dgm:pt modelId="{BEAB0F7B-C74A-4550-8579-BE1701E19E8C}" type="pres">
      <dgm:prSet presAssocID="{D52AA79E-3EF1-4077-ABB0-D895C00683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F7615841-4533-43C8-9756-9D62EA732BF0}" type="pres">
      <dgm:prSet presAssocID="{D52AA79E-3EF1-4077-ABB0-D895C0068376}" presName="spaceRect" presStyleCnt="0"/>
      <dgm:spPr/>
    </dgm:pt>
    <dgm:pt modelId="{D6FBF82D-646B-4193-BD6C-0F7E3015173A}" type="pres">
      <dgm:prSet presAssocID="{D52AA79E-3EF1-4077-ABB0-D895C0068376}" presName="textRect" presStyleLbl="revTx" presStyleIdx="2" presStyleCnt="3">
        <dgm:presLayoutVars>
          <dgm:chMax val="1"/>
          <dgm:chPref val="1"/>
        </dgm:presLayoutVars>
      </dgm:prSet>
      <dgm:spPr/>
    </dgm:pt>
  </dgm:ptLst>
  <dgm:cxnLst>
    <dgm:cxn modelId="{71B7AF42-DF2B-AE4E-8D47-90EB965FD62B}" type="presOf" srcId="{0717794F-B74F-403A-940C-03FD2FFDCF12}" destId="{8F146A67-3DCA-4154-B978-DA1573B64B60}" srcOrd="0" destOrd="0" presId="urn:microsoft.com/office/officeart/2018/5/layout/IconCircleLabelList"/>
    <dgm:cxn modelId="{694FBE59-147B-6C46-8590-B91CFB093D20}" type="presOf" srcId="{EFE70437-CD9D-4395-B4EF-922A1C122EB8}" destId="{9662B232-B80F-4650-BF68-0797FDC648B0}" srcOrd="0" destOrd="0" presId="urn:microsoft.com/office/officeart/2018/5/layout/IconCircleLabelList"/>
    <dgm:cxn modelId="{DF548E68-DB48-423E-B869-8151EACC06BD}" srcId="{0717794F-B74F-403A-940C-03FD2FFDCF12}" destId="{C260E69E-E24A-4CAB-A85B-CAE0EBF514F4}" srcOrd="1" destOrd="0" parTransId="{62ED487E-B379-4479-AC29-09F1295AE91E}" sibTransId="{2117158D-D951-4A80-B739-86A8A41DA748}"/>
    <dgm:cxn modelId="{DC22E87C-E180-3149-85F3-B99FD65883ED}" type="presOf" srcId="{C260E69E-E24A-4CAB-A85B-CAE0EBF514F4}" destId="{0F2C7207-93C6-4BAB-A02E-EC1011E7B3E0}" srcOrd="0" destOrd="0" presId="urn:microsoft.com/office/officeart/2018/5/layout/IconCircleLabelList"/>
    <dgm:cxn modelId="{C34D5B92-90E1-5843-932B-4412F7C1DB8A}" type="presOf" srcId="{D52AA79E-3EF1-4077-ABB0-D895C0068376}" destId="{D6FBF82D-646B-4193-BD6C-0F7E3015173A}" srcOrd="0" destOrd="0" presId="urn:microsoft.com/office/officeart/2018/5/layout/IconCircleLabelList"/>
    <dgm:cxn modelId="{A96C78A5-E400-462C-9C46-5CCB0189247A}" srcId="{0717794F-B74F-403A-940C-03FD2FFDCF12}" destId="{EFE70437-CD9D-4395-B4EF-922A1C122EB8}" srcOrd="0" destOrd="0" parTransId="{45AA16D2-F5E2-493E-98F5-D8056A267A0F}" sibTransId="{0EB85AAC-EDD5-48DA-B56F-6AE74EBA439F}"/>
    <dgm:cxn modelId="{CDB019F8-CD3D-4CC2-9EC0-943D1A3F56F3}" srcId="{0717794F-B74F-403A-940C-03FD2FFDCF12}" destId="{D52AA79E-3EF1-4077-ABB0-D895C0068376}" srcOrd="2" destOrd="0" parTransId="{A4670C61-2ACB-48E8-882E-99B98E6D270B}" sibTransId="{191C3380-E717-4EB4-9B7D-5FB5C1DEE160}"/>
    <dgm:cxn modelId="{3EB3C504-B027-A44A-86D3-454B07416CE2}" type="presParOf" srcId="{8F146A67-3DCA-4154-B978-DA1573B64B60}" destId="{86E2A330-6B94-4B77-96FE-38AF36BFABA6}" srcOrd="0" destOrd="0" presId="urn:microsoft.com/office/officeart/2018/5/layout/IconCircleLabelList"/>
    <dgm:cxn modelId="{1BCD2108-9CE5-5647-89BB-3AAECBB0876D}" type="presParOf" srcId="{86E2A330-6B94-4B77-96FE-38AF36BFABA6}" destId="{876D2384-B604-43E0-9D3C-D750CC01E251}" srcOrd="0" destOrd="0" presId="urn:microsoft.com/office/officeart/2018/5/layout/IconCircleLabelList"/>
    <dgm:cxn modelId="{FE77BCD1-76FD-9041-9297-AFB692E40DD4}" type="presParOf" srcId="{86E2A330-6B94-4B77-96FE-38AF36BFABA6}" destId="{CF5B138B-5C77-4BAD-85AF-CED92DCFFCAD}" srcOrd="1" destOrd="0" presId="urn:microsoft.com/office/officeart/2018/5/layout/IconCircleLabelList"/>
    <dgm:cxn modelId="{1DC9F41F-C9FB-F84B-AAE8-F9FC19521145}" type="presParOf" srcId="{86E2A330-6B94-4B77-96FE-38AF36BFABA6}" destId="{F32614E7-D37F-468A-9979-AFE35FC81724}" srcOrd="2" destOrd="0" presId="urn:microsoft.com/office/officeart/2018/5/layout/IconCircleLabelList"/>
    <dgm:cxn modelId="{4CE42DA7-8FC0-5648-8CD0-536E0B2D1266}" type="presParOf" srcId="{86E2A330-6B94-4B77-96FE-38AF36BFABA6}" destId="{9662B232-B80F-4650-BF68-0797FDC648B0}" srcOrd="3" destOrd="0" presId="urn:microsoft.com/office/officeart/2018/5/layout/IconCircleLabelList"/>
    <dgm:cxn modelId="{511E89ED-43F0-1D4C-B38E-F6B84F2D8CC0}" type="presParOf" srcId="{8F146A67-3DCA-4154-B978-DA1573B64B60}" destId="{BF2FF574-736F-45F3-A4DA-A306DC38C13C}" srcOrd="1" destOrd="0" presId="urn:microsoft.com/office/officeart/2018/5/layout/IconCircleLabelList"/>
    <dgm:cxn modelId="{522E275B-9F08-D54E-807B-E56C0C5CE5DB}" type="presParOf" srcId="{8F146A67-3DCA-4154-B978-DA1573B64B60}" destId="{1B198588-24CB-4BA2-B72C-F6CD450F1FD5}" srcOrd="2" destOrd="0" presId="urn:microsoft.com/office/officeart/2018/5/layout/IconCircleLabelList"/>
    <dgm:cxn modelId="{9DD7F740-8EDD-4F46-9C4B-8147B13BF0C7}" type="presParOf" srcId="{1B198588-24CB-4BA2-B72C-F6CD450F1FD5}" destId="{56DE4AE6-6508-4905-8226-18F83F9AF6E9}" srcOrd="0" destOrd="0" presId="urn:microsoft.com/office/officeart/2018/5/layout/IconCircleLabelList"/>
    <dgm:cxn modelId="{ADE2222D-2678-9045-9E9C-7BA3B942A049}" type="presParOf" srcId="{1B198588-24CB-4BA2-B72C-F6CD450F1FD5}" destId="{6F6202F9-EA0B-4C6B-8BA1-A9377210CCDB}" srcOrd="1" destOrd="0" presId="urn:microsoft.com/office/officeart/2018/5/layout/IconCircleLabelList"/>
    <dgm:cxn modelId="{4C735A33-A52B-B944-BA07-31D5F069A1B0}" type="presParOf" srcId="{1B198588-24CB-4BA2-B72C-F6CD450F1FD5}" destId="{FBF2DF34-030A-4063-B6E3-77AFED991C9E}" srcOrd="2" destOrd="0" presId="urn:microsoft.com/office/officeart/2018/5/layout/IconCircleLabelList"/>
    <dgm:cxn modelId="{B19C1E50-C3CC-454E-82CD-FF5994B0C51F}" type="presParOf" srcId="{1B198588-24CB-4BA2-B72C-F6CD450F1FD5}" destId="{0F2C7207-93C6-4BAB-A02E-EC1011E7B3E0}" srcOrd="3" destOrd="0" presId="urn:microsoft.com/office/officeart/2018/5/layout/IconCircleLabelList"/>
    <dgm:cxn modelId="{4BF94914-F2F9-4645-BB86-3547FB9A9808}" type="presParOf" srcId="{8F146A67-3DCA-4154-B978-DA1573B64B60}" destId="{C740F0AB-1A62-4E73-84CB-72465C9A2236}" srcOrd="3" destOrd="0" presId="urn:microsoft.com/office/officeart/2018/5/layout/IconCircleLabelList"/>
    <dgm:cxn modelId="{63EF6079-7C4A-9849-BCEA-DBB43B9E41B0}" type="presParOf" srcId="{8F146A67-3DCA-4154-B978-DA1573B64B60}" destId="{9EFFA947-204B-45AA-8F90-015F30211E09}" srcOrd="4" destOrd="0" presId="urn:microsoft.com/office/officeart/2018/5/layout/IconCircleLabelList"/>
    <dgm:cxn modelId="{02F04E90-78B9-BD4E-B7B5-D79BD8206332}" type="presParOf" srcId="{9EFFA947-204B-45AA-8F90-015F30211E09}" destId="{FB98D936-3EFD-4ACC-932C-6FEA8230CD3D}" srcOrd="0" destOrd="0" presId="urn:microsoft.com/office/officeart/2018/5/layout/IconCircleLabelList"/>
    <dgm:cxn modelId="{1BD5A9A6-53DF-1543-97BE-9FEB69C5B74B}" type="presParOf" srcId="{9EFFA947-204B-45AA-8F90-015F30211E09}" destId="{BEAB0F7B-C74A-4550-8579-BE1701E19E8C}" srcOrd="1" destOrd="0" presId="urn:microsoft.com/office/officeart/2018/5/layout/IconCircleLabelList"/>
    <dgm:cxn modelId="{359A609F-70DC-C545-8F1D-D6E77AEB1929}" type="presParOf" srcId="{9EFFA947-204B-45AA-8F90-015F30211E09}" destId="{F7615841-4533-43C8-9756-9D62EA732BF0}" srcOrd="2" destOrd="0" presId="urn:microsoft.com/office/officeart/2018/5/layout/IconCircleLabelList"/>
    <dgm:cxn modelId="{69231084-BC68-324A-A604-9366E607C4D0}" type="presParOf" srcId="{9EFFA947-204B-45AA-8F90-015F30211E09}" destId="{D6FBF82D-646B-4193-BD6C-0F7E3015173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85347-F313-47B6-AA1B-E6DBEAA37822}" type="doc">
      <dgm:prSet loTypeId="urn:microsoft.com/office/officeart/2018/5/layout/IconLeafLabelList" loCatId="icon" qsTypeId="urn:microsoft.com/office/officeart/2005/8/quickstyle/simple1" qsCatId="simple" csTypeId="urn:microsoft.com/office/officeart/2018/5/colors/Iconchunking_neutralicon_accent6_2" csCatId="accent6" phldr="1"/>
      <dgm:spPr/>
      <dgm:t>
        <a:bodyPr/>
        <a:lstStyle/>
        <a:p>
          <a:endParaRPr lang="en-US"/>
        </a:p>
      </dgm:t>
    </dgm:pt>
    <dgm:pt modelId="{5A280507-7249-4B45-9D8B-D9BEED346F59}">
      <dgm:prSet/>
      <dgm:spPr/>
      <dgm:t>
        <a:bodyPr/>
        <a:lstStyle/>
        <a:p>
          <a:pPr>
            <a:lnSpc>
              <a:spcPct val="100000"/>
            </a:lnSpc>
            <a:defRPr cap="all"/>
          </a:pPr>
          <a:r>
            <a:rPr lang="en-US"/>
            <a:t>What is your postcode?</a:t>
          </a:r>
        </a:p>
      </dgm:t>
    </dgm:pt>
    <dgm:pt modelId="{B2F95C61-F1BB-4BF9-BEEF-D0C55433A5A5}" type="parTrans" cxnId="{3414EC6A-8BD2-4224-8224-A603DA329688}">
      <dgm:prSet/>
      <dgm:spPr/>
      <dgm:t>
        <a:bodyPr/>
        <a:lstStyle/>
        <a:p>
          <a:endParaRPr lang="en-US"/>
        </a:p>
      </dgm:t>
    </dgm:pt>
    <dgm:pt modelId="{847681CE-AE59-445D-A160-004E634C4F13}" type="sibTrans" cxnId="{3414EC6A-8BD2-4224-8224-A603DA329688}">
      <dgm:prSet/>
      <dgm:spPr/>
      <dgm:t>
        <a:bodyPr/>
        <a:lstStyle/>
        <a:p>
          <a:endParaRPr lang="en-US"/>
        </a:p>
      </dgm:t>
    </dgm:pt>
    <dgm:pt modelId="{C265E878-B063-43E1-9D5D-1B53C33D5A5A}">
      <dgm:prSet/>
      <dgm:spPr/>
      <dgm:t>
        <a:bodyPr/>
        <a:lstStyle/>
        <a:p>
          <a:pPr>
            <a:lnSpc>
              <a:spcPct val="100000"/>
            </a:lnSpc>
            <a:defRPr cap="all"/>
          </a:pPr>
          <a:r>
            <a:rPr lang="en-US"/>
            <a:t>What would encourage you to visit The Tyne?</a:t>
          </a:r>
        </a:p>
      </dgm:t>
    </dgm:pt>
    <dgm:pt modelId="{ACF4FB4E-7E3F-4862-9FE3-79666C6BD816}" type="parTrans" cxnId="{F5C7AA89-47F9-4777-B2C5-866951A9DEB9}">
      <dgm:prSet/>
      <dgm:spPr/>
      <dgm:t>
        <a:bodyPr/>
        <a:lstStyle/>
        <a:p>
          <a:endParaRPr lang="en-US"/>
        </a:p>
      </dgm:t>
    </dgm:pt>
    <dgm:pt modelId="{DF05641A-A86B-4096-91AC-E73322B289F1}" type="sibTrans" cxnId="{F5C7AA89-47F9-4777-B2C5-866951A9DEB9}">
      <dgm:prSet/>
      <dgm:spPr/>
      <dgm:t>
        <a:bodyPr/>
        <a:lstStyle/>
        <a:p>
          <a:endParaRPr lang="en-US"/>
        </a:p>
      </dgm:t>
    </dgm:pt>
    <dgm:pt modelId="{8411241C-838B-441B-A6AD-F099F1D81DC1}">
      <dgm:prSet/>
      <dgm:spPr/>
      <dgm:t>
        <a:bodyPr/>
        <a:lstStyle/>
        <a:p>
          <a:pPr>
            <a:lnSpc>
              <a:spcPct val="100000"/>
            </a:lnSpc>
            <a:defRPr cap="all"/>
          </a:pPr>
          <a:r>
            <a:rPr lang="en-US" dirty="0"/>
            <a:t>How during the pandemic have you engaged with your local environment ? </a:t>
          </a:r>
        </a:p>
      </dgm:t>
    </dgm:pt>
    <dgm:pt modelId="{2B17FE1F-95C8-4628-A140-3F66DC758063}" type="parTrans" cxnId="{2BD770C3-CF0E-4FCE-B543-DE517576373D}">
      <dgm:prSet/>
      <dgm:spPr/>
      <dgm:t>
        <a:bodyPr/>
        <a:lstStyle/>
        <a:p>
          <a:endParaRPr lang="en-US"/>
        </a:p>
      </dgm:t>
    </dgm:pt>
    <dgm:pt modelId="{A639C22B-6C65-4D1E-A1E4-9348D9AF7634}" type="sibTrans" cxnId="{2BD770C3-CF0E-4FCE-B543-DE517576373D}">
      <dgm:prSet/>
      <dgm:spPr/>
      <dgm:t>
        <a:bodyPr/>
        <a:lstStyle/>
        <a:p>
          <a:endParaRPr lang="en-US"/>
        </a:p>
      </dgm:t>
    </dgm:pt>
    <dgm:pt modelId="{37EEA046-2519-4CFB-867A-A72F54F89073}" type="pres">
      <dgm:prSet presAssocID="{BDE85347-F313-47B6-AA1B-E6DBEAA37822}" presName="root" presStyleCnt="0">
        <dgm:presLayoutVars>
          <dgm:dir/>
          <dgm:resizeHandles val="exact"/>
        </dgm:presLayoutVars>
      </dgm:prSet>
      <dgm:spPr/>
    </dgm:pt>
    <dgm:pt modelId="{3DB47104-D019-4D57-8101-1F3DAC05DE0A}" type="pres">
      <dgm:prSet presAssocID="{5A280507-7249-4B45-9D8B-D9BEED346F59}" presName="compNode" presStyleCnt="0"/>
      <dgm:spPr/>
    </dgm:pt>
    <dgm:pt modelId="{748B2C65-9E62-4718-B55D-11075F9C0DA0}" type="pres">
      <dgm:prSet presAssocID="{5A280507-7249-4B45-9D8B-D9BEED346F59}" presName="iconBgRect" presStyleLbl="bgShp" presStyleIdx="0" presStyleCnt="3"/>
      <dgm:spPr>
        <a:prstGeom prst="round2DiagRect">
          <a:avLst>
            <a:gd name="adj1" fmla="val 29727"/>
            <a:gd name="adj2" fmla="val 0"/>
          </a:avLst>
        </a:prstGeom>
      </dgm:spPr>
    </dgm:pt>
    <dgm:pt modelId="{E2E92048-D265-4112-90F9-7C808061E339}" type="pres">
      <dgm:prSet presAssocID="{5A280507-7249-4B45-9D8B-D9BEED346F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1CD4F874-DFB8-4AEF-B09D-65CD6E0592CE}" type="pres">
      <dgm:prSet presAssocID="{5A280507-7249-4B45-9D8B-D9BEED346F59}" presName="spaceRect" presStyleCnt="0"/>
      <dgm:spPr/>
    </dgm:pt>
    <dgm:pt modelId="{F492C3B4-A85A-49A9-9703-85183E803348}" type="pres">
      <dgm:prSet presAssocID="{5A280507-7249-4B45-9D8B-D9BEED346F59}" presName="textRect" presStyleLbl="revTx" presStyleIdx="0" presStyleCnt="3">
        <dgm:presLayoutVars>
          <dgm:chMax val="1"/>
          <dgm:chPref val="1"/>
        </dgm:presLayoutVars>
      </dgm:prSet>
      <dgm:spPr/>
    </dgm:pt>
    <dgm:pt modelId="{BE0E73FD-E4A0-43EC-9935-F6433AF27A25}" type="pres">
      <dgm:prSet presAssocID="{847681CE-AE59-445D-A160-004E634C4F13}" presName="sibTrans" presStyleCnt="0"/>
      <dgm:spPr/>
    </dgm:pt>
    <dgm:pt modelId="{75CAA19F-F33E-4E8C-998F-B17C325BD97F}" type="pres">
      <dgm:prSet presAssocID="{C265E878-B063-43E1-9D5D-1B53C33D5A5A}" presName="compNode" presStyleCnt="0"/>
      <dgm:spPr/>
    </dgm:pt>
    <dgm:pt modelId="{3729707B-5138-4794-A84F-98D7EC7E9721}" type="pres">
      <dgm:prSet presAssocID="{C265E878-B063-43E1-9D5D-1B53C33D5A5A}" presName="iconBgRect" presStyleLbl="bgShp" presStyleIdx="1" presStyleCnt="3"/>
      <dgm:spPr>
        <a:prstGeom prst="round2DiagRect">
          <a:avLst>
            <a:gd name="adj1" fmla="val 29727"/>
            <a:gd name="adj2" fmla="val 0"/>
          </a:avLst>
        </a:prstGeom>
      </dgm:spPr>
    </dgm:pt>
    <dgm:pt modelId="{5D6672F8-F57E-4935-8DCE-A49C2FEBF784}" type="pres">
      <dgm:prSet presAssocID="{C265E878-B063-43E1-9D5D-1B53C33D5A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5445D2FD-0513-4A16-8B03-C42E03A93343}" type="pres">
      <dgm:prSet presAssocID="{C265E878-B063-43E1-9D5D-1B53C33D5A5A}" presName="spaceRect" presStyleCnt="0"/>
      <dgm:spPr/>
    </dgm:pt>
    <dgm:pt modelId="{860C1F54-8957-4A63-8214-E2E6F6BE5EDB}" type="pres">
      <dgm:prSet presAssocID="{C265E878-B063-43E1-9D5D-1B53C33D5A5A}" presName="textRect" presStyleLbl="revTx" presStyleIdx="1" presStyleCnt="3">
        <dgm:presLayoutVars>
          <dgm:chMax val="1"/>
          <dgm:chPref val="1"/>
        </dgm:presLayoutVars>
      </dgm:prSet>
      <dgm:spPr/>
    </dgm:pt>
    <dgm:pt modelId="{38F9B62B-99CA-48DA-8E49-2DB0F50F48A6}" type="pres">
      <dgm:prSet presAssocID="{DF05641A-A86B-4096-91AC-E73322B289F1}" presName="sibTrans" presStyleCnt="0"/>
      <dgm:spPr/>
    </dgm:pt>
    <dgm:pt modelId="{2BAD09F9-7152-4716-8BAC-27F6D54CEBCE}" type="pres">
      <dgm:prSet presAssocID="{8411241C-838B-441B-A6AD-F099F1D81DC1}" presName="compNode" presStyleCnt="0"/>
      <dgm:spPr/>
    </dgm:pt>
    <dgm:pt modelId="{FBF3561D-BB9D-4C71-96E6-F50D75F7D71C}" type="pres">
      <dgm:prSet presAssocID="{8411241C-838B-441B-A6AD-F099F1D81DC1}" presName="iconBgRect" presStyleLbl="bgShp" presStyleIdx="2" presStyleCnt="3"/>
      <dgm:spPr>
        <a:prstGeom prst="round2DiagRect">
          <a:avLst>
            <a:gd name="adj1" fmla="val 29727"/>
            <a:gd name="adj2" fmla="val 0"/>
          </a:avLst>
        </a:prstGeom>
      </dgm:spPr>
    </dgm:pt>
    <dgm:pt modelId="{FCF699EC-DA34-450F-833A-1B423D31DADE}" type="pres">
      <dgm:prSet presAssocID="{8411241C-838B-441B-A6AD-F099F1D81D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shi"/>
        </a:ext>
      </dgm:extLst>
    </dgm:pt>
    <dgm:pt modelId="{0AC06FD7-3B47-41CA-9982-26EC10776067}" type="pres">
      <dgm:prSet presAssocID="{8411241C-838B-441B-A6AD-F099F1D81DC1}" presName="spaceRect" presStyleCnt="0"/>
      <dgm:spPr/>
    </dgm:pt>
    <dgm:pt modelId="{02921EA9-1566-49A3-A704-5E6C795C2653}" type="pres">
      <dgm:prSet presAssocID="{8411241C-838B-441B-A6AD-F099F1D81DC1}" presName="textRect" presStyleLbl="revTx" presStyleIdx="2" presStyleCnt="3">
        <dgm:presLayoutVars>
          <dgm:chMax val="1"/>
          <dgm:chPref val="1"/>
        </dgm:presLayoutVars>
      </dgm:prSet>
      <dgm:spPr/>
    </dgm:pt>
  </dgm:ptLst>
  <dgm:cxnLst>
    <dgm:cxn modelId="{3ED6C33E-A06D-4558-8994-A0B7A90192A5}" type="presOf" srcId="{BDE85347-F313-47B6-AA1B-E6DBEAA37822}" destId="{37EEA046-2519-4CFB-867A-A72F54F89073}" srcOrd="0" destOrd="0" presId="urn:microsoft.com/office/officeart/2018/5/layout/IconLeafLabelList"/>
    <dgm:cxn modelId="{3683225F-52BD-40A7-9979-519C828262EC}" type="presOf" srcId="{C265E878-B063-43E1-9D5D-1B53C33D5A5A}" destId="{860C1F54-8957-4A63-8214-E2E6F6BE5EDB}" srcOrd="0" destOrd="0" presId="urn:microsoft.com/office/officeart/2018/5/layout/IconLeafLabelList"/>
    <dgm:cxn modelId="{3414EC6A-8BD2-4224-8224-A603DA329688}" srcId="{BDE85347-F313-47B6-AA1B-E6DBEAA37822}" destId="{5A280507-7249-4B45-9D8B-D9BEED346F59}" srcOrd="0" destOrd="0" parTransId="{B2F95C61-F1BB-4BF9-BEEF-D0C55433A5A5}" sibTransId="{847681CE-AE59-445D-A160-004E634C4F13}"/>
    <dgm:cxn modelId="{ECBDEC6C-F621-410E-A4D4-7D73BC14C402}" type="presOf" srcId="{5A280507-7249-4B45-9D8B-D9BEED346F59}" destId="{F492C3B4-A85A-49A9-9703-85183E803348}" srcOrd="0" destOrd="0" presId="urn:microsoft.com/office/officeart/2018/5/layout/IconLeafLabelList"/>
    <dgm:cxn modelId="{F5C7AA89-47F9-4777-B2C5-866951A9DEB9}" srcId="{BDE85347-F313-47B6-AA1B-E6DBEAA37822}" destId="{C265E878-B063-43E1-9D5D-1B53C33D5A5A}" srcOrd="1" destOrd="0" parTransId="{ACF4FB4E-7E3F-4862-9FE3-79666C6BD816}" sibTransId="{DF05641A-A86B-4096-91AC-E73322B289F1}"/>
    <dgm:cxn modelId="{3A2BA392-D4A3-41C7-99FB-E6600A63ECDF}" type="presOf" srcId="{8411241C-838B-441B-A6AD-F099F1D81DC1}" destId="{02921EA9-1566-49A3-A704-5E6C795C2653}" srcOrd="0" destOrd="0" presId="urn:microsoft.com/office/officeart/2018/5/layout/IconLeafLabelList"/>
    <dgm:cxn modelId="{2BD770C3-CF0E-4FCE-B543-DE517576373D}" srcId="{BDE85347-F313-47B6-AA1B-E6DBEAA37822}" destId="{8411241C-838B-441B-A6AD-F099F1D81DC1}" srcOrd="2" destOrd="0" parTransId="{2B17FE1F-95C8-4628-A140-3F66DC758063}" sibTransId="{A639C22B-6C65-4D1E-A1E4-9348D9AF7634}"/>
    <dgm:cxn modelId="{5EB1F8F1-D6E9-4303-8861-8C9613956806}" type="presParOf" srcId="{37EEA046-2519-4CFB-867A-A72F54F89073}" destId="{3DB47104-D019-4D57-8101-1F3DAC05DE0A}" srcOrd="0" destOrd="0" presId="urn:microsoft.com/office/officeart/2018/5/layout/IconLeafLabelList"/>
    <dgm:cxn modelId="{07B45F1E-4C67-4B7E-BCD7-74430ACE1392}" type="presParOf" srcId="{3DB47104-D019-4D57-8101-1F3DAC05DE0A}" destId="{748B2C65-9E62-4718-B55D-11075F9C0DA0}" srcOrd="0" destOrd="0" presId="urn:microsoft.com/office/officeart/2018/5/layout/IconLeafLabelList"/>
    <dgm:cxn modelId="{61AE25BE-2F6B-420F-91F7-C05AC647B6F2}" type="presParOf" srcId="{3DB47104-D019-4D57-8101-1F3DAC05DE0A}" destId="{E2E92048-D265-4112-90F9-7C808061E339}" srcOrd="1" destOrd="0" presId="urn:microsoft.com/office/officeart/2018/5/layout/IconLeafLabelList"/>
    <dgm:cxn modelId="{85D4CD00-9624-44FE-BB34-501BC32C3FD0}" type="presParOf" srcId="{3DB47104-D019-4D57-8101-1F3DAC05DE0A}" destId="{1CD4F874-DFB8-4AEF-B09D-65CD6E0592CE}" srcOrd="2" destOrd="0" presId="urn:microsoft.com/office/officeart/2018/5/layout/IconLeafLabelList"/>
    <dgm:cxn modelId="{92A92587-C646-4C80-B231-3EE531193168}" type="presParOf" srcId="{3DB47104-D019-4D57-8101-1F3DAC05DE0A}" destId="{F492C3B4-A85A-49A9-9703-85183E803348}" srcOrd="3" destOrd="0" presId="urn:microsoft.com/office/officeart/2018/5/layout/IconLeafLabelList"/>
    <dgm:cxn modelId="{564D90A5-4AE0-413D-AC7C-74D1BBC041B8}" type="presParOf" srcId="{37EEA046-2519-4CFB-867A-A72F54F89073}" destId="{BE0E73FD-E4A0-43EC-9935-F6433AF27A25}" srcOrd="1" destOrd="0" presId="urn:microsoft.com/office/officeart/2018/5/layout/IconLeafLabelList"/>
    <dgm:cxn modelId="{8A365B34-F4CB-4D9B-A735-0AB2446D0615}" type="presParOf" srcId="{37EEA046-2519-4CFB-867A-A72F54F89073}" destId="{75CAA19F-F33E-4E8C-998F-B17C325BD97F}" srcOrd="2" destOrd="0" presId="urn:microsoft.com/office/officeart/2018/5/layout/IconLeafLabelList"/>
    <dgm:cxn modelId="{4A7FACD3-515B-445A-85F3-D74085D88D98}" type="presParOf" srcId="{75CAA19F-F33E-4E8C-998F-B17C325BD97F}" destId="{3729707B-5138-4794-A84F-98D7EC7E9721}" srcOrd="0" destOrd="0" presId="urn:microsoft.com/office/officeart/2018/5/layout/IconLeafLabelList"/>
    <dgm:cxn modelId="{C4F98D6F-9A25-46C6-8046-3FC90EF32E47}" type="presParOf" srcId="{75CAA19F-F33E-4E8C-998F-B17C325BD97F}" destId="{5D6672F8-F57E-4935-8DCE-A49C2FEBF784}" srcOrd="1" destOrd="0" presId="urn:microsoft.com/office/officeart/2018/5/layout/IconLeafLabelList"/>
    <dgm:cxn modelId="{FCB94F88-0702-4469-9F7D-9C848CF59777}" type="presParOf" srcId="{75CAA19F-F33E-4E8C-998F-B17C325BD97F}" destId="{5445D2FD-0513-4A16-8B03-C42E03A93343}" srcOrd="2" destOrd="0" presId="urn:microsoft.com/office/officeart/2018/5/layout/IconLeafLabelList"/>
    <dgm:cxn modelId="{6103AE31-37FC-4AA6-807E-6F8701FA5485}" type="presParOf" srcId="{75CAA19F-F33E-4E8C-998F-B17C325BD97F}" destId="{860C1F54-8957-4A63-8214-E2E6F6BE5EDB}" srcOrd="3" destOrd="0" presId="urn:microsoft.com/office/officeart/2018/5/layout/IconLeafLabelList"/>
    <dgm:cxn modelId="{B365CA28-A609-4AEB-8881-C40D3F9D75AB}" type="presParOf" srcId="{37EEA046-2519-4CFB-867A-A72F54F89073}" destId="{38F9B62B-99CA-48DA-8E49-2DB0F50F48A6}" srcOrd="3" destOrd="0" presId="urn:microsoft.com/office/officeart/2018/5/layout/IconLeafLabelList"/>
    <dgm:cxn modelId="{EE521DD7-A91C-4572-8A26-E805EE3D6208}" type="presParOf" srcId="{37EEA046-2519-4CFB-867A-A72F54F89073}" destId="{2BAD09F9-7152-4716-8BAC-27F6D54CEBCE}" srcOrd="4" destOrd="0" presId="urn:microsoft.com/office/officeart/2018/5/layout/IconLeafLabelList"/>
    <dgm:cxn modelId="{FA43D3CA-313F-4A12-AE31-B8CFFAD5C6DD}" type="presParOf" srcId="{2BAD09F9-7152-4716-8BAC-27F6D54CEBCE}" destId="{FBF3561D-BB9D-4C71-96E6-F50D75F7D71C}" srcOrd="0" destOrd="0" presId="urn:microsoft.com/office/officeart/2018/5/layout/IconLeafLabelList"/>
    <dgm:cxn modelId="{3ED24237-206D-4F92-A360-3BA90FB585D5}" type="presParOf" srcId="{2BAD09F9-7152-4716-8BAC-27F6D54CEBCE}" destId="{FCF699EC-DA34-450F-833A-1B423D31DADE}" srcOrd="1" destOrd="0" presId="urn:microsoft.com/office/officeart/2018/5/layout/IconLeafLabelList"/>
    <dgm:cxn modelId="{8E40CDB8-7B7C-4E9B-AFC1-5BC9D5936385}" type="presParOf" srcId="{2BAD09F9-7152-4716-8BAC-27F6D54CEBCE}" destId="{0AC06FD7-3B47-41CA-9982-26EC10776067}" srcOrd="2" destOrd="0" presId="urn:microsoft.com/office/officeart/2018/5/layout/IconLeafLabelList"/>
    <dgm:cxn modelId="{892D5976-798C-4E7F-87E2-D8F525FC514C}" type="presParOf" srcId="{2BAD09F9-7152-4716-8BAC-27F6D54CEBCE}" destId="{02921EA9-1566-49A3-A704-5E6C795C265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7794F-B74F-403A-940C-03FD2FFDCF12}"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EFE70437-CD9D-4395-B4EF-922A1C122EB8}">
      <dgm:prSet/>
      <dgm:spPr/>
      <dgm:t>
        <a:bodyPr/>
        <a:lstStyle/>
        <a:p>
          <a:pPr>
            <a:defRPr cap="all"/>
          </a:pPr>
          <a:r>
            <a:rPr lang="en-US"/>
            <a:t>Educational - 3</a:t>
          </a:r>
        </a:p>
      </dgm:t>
    </dgm:pt>
    <dgm:pt modelId="{45AA16D2-F5E2-493E-98F5-D8056A267A0F}" type="parTrans" cxnId="{A96C78A5-E400-462C-9C46-5CCB0189247A}">
      <dgm:prSet/>
      <dgm:spPr/>
      <dgm:t>
        <a:bodyPr/>
        <a:lstStyle/>
        <a:p>
          <a:endParaRPr lang="en-US"/>
        </a:p>
      </dgm:t>
    </dgm:pt>
    <dgm:pt modelId="{0EB85AAC-EDD5-48DA-B56F-6AE74EBA439F}" type="sibTrans" cxnId="{A96C78A5-E400-462C-9C46-5CCB0189247A}">
      <dgm:prSet/>
      <dgm:spPr/>
      <dgm:t>
        <a:bodyPr/>
        <a:lstStyle/>
        <a:p>
          <a:endParaRPr lang="en-US"/>
        </a:p>
      </dgm:t>
    </dgm:pt>
    <dgm:pt modelId="{C260E69E-E24A-4CAB-A85B-CAE0EBF514F4}">
      <dgm:prSet/>
      <dgm:spPr/>
      <dgm:t>
        <a:bodyPr/>
        <a:lstStyle/>
        <a:p>
          <a:pPr>
            <a:defRPr cap="all"/>
          </a:pPr>
          <a:r>
            <a:rPr lang="en-US"/>
            <a:t>Residential - 19</a:t>
          </a:r>
        </a:p>
      </dgm:t>
    </dgm:pt>
    <dgm:pt modelId="{62ED487E-B379-4479-AC29-09F1295AE91E}" type="parTrans" cxnId="{DF548E68-DB48-423E-B869-8151EACC06BD}">
      <dgm:prSet/>
      <dgm:spPr/>
      <dgm:t>
        <a:bodyPr/>
        <a:lstStyle/>
        <a:p>
          <a:endParaRPr lang="en-US"/>
        </a:p>
      </dgm:t>
    </dgm:pt>
    <dgm:pt modelId="{2117158D-D951-4A80-B739-86A8A41DA748}" type="sibTrans" cxnId="{DF548E68-DB48-423E-B869-8151EACC06BD}">
      <dgm:prSet/>
      <dgm:spPr/>
      <dgm:t>
        <a:bodyPr/>
        <a:lstStyle/>
        <a:p>
          <a:endParaRPr lang="en-US"/>
        </a:p>
      </dgm:t>
    </dgm:pt>
    <dgm:pt modelId="{D52AA79E-3EF1-4077-ABB0-D895C0068376}">
      <dgm:prSet/>
      <dgm:spPr/>
      <dgm:t>
        <a:bodyPr/>
        <a:lstStyle/>
        <a:p>
          <a:pPr>
            <a:defRPr cap="all"/>
          </a:pPr>
          <a:r>
            <a:rPr lang="en-US"/>
            <a:t>Business - 5</a:t>
          </a:r>
        </a:p>
      </dgm:t>
    </dgm:pt>
    <dgm:pt modelId="{A4670C61-2ACB-48E8-882E-99B98E6D270B}" type="parTrans" cxnId="{CDB019F8-CD3D-4CC2-9EC0-943D1A3F56F3}">
      <dgm:prSet/>
      <dgm:spPr/>
      <dgm:t>
        <a:bodyPr/>
        <a:lstStyle/>
        <a:p>
          <a:endParaRPr lang="en-US"/>
        </a:p>
      </dgm:t>
    </dgm:pt>
    <dgm:pt modelId="{191C3380-E717-4EB4-9B7D-5FB5C1DEE160}" type="sibTrans" cxnId="{CDB019F8-CD3D-4CC2-9EC0-943D1A3F56F3}">
      <dgm:prSet/>
      <dgm:spPr/>
      <dgm:t>
        <a:bodyPr/>
        <a:lstStyle/>
        <a:p>
          <a:endParaRPr lang="en-US"/>
        </a:p>
      </dgm:t>
    </dgm:pt>
    <dgm:pt modelId="{8F146A67-3DCA-4154-B978-DA1573B64B60}" type="pres">
      <dgm:prSet presAssocID="{0717794F-B74F-403A-940C-03FD2FFDCF12}" presName="root" presStyleCnt="0">
        <dgm:presLayoutVars>
          <dgm:dir/>
          <dgm:resizeHandles val="exact"/>
        </dgm:presLayoutVars>
      </dgm:prSet>
      <dgm:spPr/>
    </dgm:pt>
    <dgm:pt modelId="{86E2A330-6B94-4B77-96FE-38AF36BFABA6}" type="pres">
      <dgm:prSet presAssocID="{EFE70437-CD9D-4395-B4EF-922A1C122EB8}" presName="compNode" presStyleCnt="0"/>
      <dgm:spPr/>
    </dgm:pt>
    <dgm:pt modelId="{876D2384-B604-43E0-9D3C-D750CC01E251}" type="pres">
      <dgm:prSet presAssocID="{EFE70437-CD9D-4395-B4EF-922A1C122EB8}" presName="iconBgRect" presStyleLbl="bgShp" presStyleIdx="0" presStyleCnt="3"/>
      <dgm:spPr/>
    </dgm:pt>
    <dgm:pt modelId="{CF5B138B-5C77-4BAD-85AF-CED92DCFFCAD}" type="pres">
      <dgm:prSet presAssocID="{EFE70437-CD9D-4395-B4EF-922A1C122E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32614E7-D37F-468A-9979-AFE35FC81724}" type="pres">
      <dgm:prSet presAssocID="{EFE70437-CD9D-4395-B4EF-922A1C122EB8}" presName="spaceRect" presStyleCnt="0"/>
      <dgm:spPr/>
    </dgm:pt>
    <dgm:pt modelId="{9662B232-B80F-4650-BF68-0797FDC648B0}" type="pres">
      <dgm:prSet presAssocID="{EFE70437-CD9D-4395-B4EF-922A1C122EB8}" presName="textRect" presStyleLbl="revTx" presStyleIdx="0" presStyleCnt="3">
        <dgm:presLayoutVars>
          <dgm:chMax val="1"/>
          <dgm:chPref val="1"/>
        </dgm:presLayoutVars>
      </dgm:prSet>
      <dgm:spPr/>
    </dgm:pt>
    <dgm:pt modelId="{BF2FF574-736F-45F3-A4DA-A306DC38C13C}" type="pres">
      <dgm:prSet presAssocID="{0EB85AAC-EDD5-48DA-B56F-6AE74EBA439F}" presName="sibTrans" presStyleCnt="0"/>
      <dgm:spPr/>
    </dgm:pt>
    <dgm:pt modelId="{1B198588-24CB-4BA2-B72C-F6CD450F1FD5}" type="pres">
      <dgm:prSet presAssocID="{C260E69E-E24A-4CAB-A85B-CAE0EBF514F4}" presName="compNode" presStyleCnt="0"/>
      <dgm:spPr/>
    </dgm:pt>
    <dgm:pt modelId="{56DE4AE6-6508-4905-8226-18F83F9AF6E9}" type="pres">
      <dgm:prSet presAssocID="{C260E69E-E24A-4CAB-A85B-CAE0EBF514F4}" presName="iconBgRect" presStyleLbl="bgShp" presStyleIdx="1" presStyleCnt="3"/>
      <dgm:spPr/>
    </dgm:pt>
    <dgm:pt modelId="{6F6202F9-EA0B-4C6B-8BA1-A9377210CCDB}" type="pres">
      <dgm:prSet presAssocID="{C260E69E-E24A-4CAB-A85B-CAE0EBF514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FBF2DF34-030A-4063-B6E3-77AFED991C9E}" type="pres">
      <dgm:prSet presAssocID="{C260E69E-E24A-4CAB-A85B-CAE0EBF514F4}" presName="spaceRect" presStyleCnt="0"/>
      <dgm:spPr/>
    </dgm:pt>
    <dgm:pt modelId="{0F2C7207-93C6-4BAB-A02E-EC1011E7B3E0}" type="pres">
      <dgm:prSet presAssocID="{C260E69E-E24A-4CAB-A85B-CAE0EBF514F4}" presName="textRect" presStyleLbl="revTx" presStyleIdx="1" presStyleCnt="3">
        <dgm:presLayoutVars>
          <dgm:chMax val="1"/>
          <dgm:chPref val="1"/>
        </dgm:presLayoutVars>
      </dgm:prSet>
      <dgm:spPr/>
    </dgm:pt>
    <dgm:pt modelId="{C740F0AB-1A62-4E73-84CB-72465C9A2236}" type="pres">
      <dgm:prSet presAssocID="{2117158D-D951-4A80-B739-86A8A41DA748}" presName="sibTrans" presStyleCnt="0"/>
      <dgm:spPr/>
    </dgm:pt>
    <dgm:pt modelId="{9EFFA947-204B-45AA-8F90-015F30211E09}" type="pres">
      <dgm:prSet presAssocID="{D52AA79E-3EF1-4077-ABB0-D895C0068376}" presName="compNode" presStyleCnt="0"/>
      <dgm:spPr/>
    </dgm:pt>
    <dgm:pt modelId="{FB98D936-3EFD-4ACC-932C-6FEA8230CD3D}" type="pres">
      <dgm:prSet presAssocID="{D52AA79E-3EF1-4077-ABB0-D895C0068376}" presName="iconBgRect" presStyleLbl="bgShp" presStyleIdx="2" presStyleCnt="3"/>
      <dgm:spPr/>
    </dgm:pt>
    <dgm:pt modelId="{BEAB0F7B-C74A-4550-8579-BE1701E19E8C}" type="pres">
      <dgm:prSet presAssocID="{D52AA79E-3EF1-4077-ABB0-D895C00683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F7615841-4533-43C8-9756-9D62EA732BF0}" type="pres">
      <dgm:prSet presAssocID="{D52AA79E-3EF1-4077-ABB0-D895C0068376}" presName="spaceRect" presStyleCnt="0"/>
      <dgm:spPr/>
    </dgm:pt>
    <dgm:pt modelId="{D6FBF82D-646B-4193-BD6C-0F7E3015173A}" type="pres">
      <dgm:prSet presAssocID="{D52AA79E-3EF1-4077-ABB0-D895C0068376}" presName="textRect" presStyleLbl="revTx" presStyleIdx="2" presStyleCnt="3">
        <dgm:presLayoutVars>
          <dgm:chMax val="1"/>
          <dgm:chPref val="1"/>
        </dgm:presLayoutVars>
      </dgm:prSet>
      <dgm:spPr/>
    </dgm:pt>
  </dgm:ptLst>
  <dgm:cxnLst>
    <dgm:cxn modelId="{71B7AF42-DF2B-AE4E-8D47-90EB965FD62B}" type="presOf" srcId="{0717794F-B74F-403A-940C-03FD2FFDCF12}" destId="{8F146A67-3DCA-4154-B978-DA1573B64B60}" srcOrd="0" destOrd="0" presId="urn:microsoft.com/office/officeart/2018/5/layout/IconCircleLabelList"/>
    <dgm:cxn modelId="{694FBE59-147B-6C46-8590-B91CFB093D20}" type="presOf" srcId="{EFE70437-CD9D-4395-B4EF-922A1C122EB8}" destId="{9662B232-B80F-4650-BF68-0797FDC648B0}" srcOrd="0" destOrd="0" presId="urn:microsoft.com/office/officeart/2018/5/layout/IconCircleLabelList"/>
    <dgm:cxn modelId="{DF548E68-DB48-423E-B869-8151EACC06BD}" srcId="{0717794F-B74F-403A-940C-03FD2FFDCF12}" destId="{C260E69E-E24A-4CAB-A85B-CAE0EBF514F4}" srcOrd="1" destOrd="0" parTransId="{62ED487E-B379-4479-AC29-09F1295AE91E}" sibTransId="{2117158D-D951-4A80-B739-86A8A41DA748}"/>
    <dgm:cxn modelId="{DC22E87C-E180-3149-85F3-B99FD65883ED}" type="presOf" srcId="{C260E69E-E24A-4CAB-A85B-CAE0EBF514F4}" destId="{0F2C7207-93C6-4BAB-A02E-EC1011E7B3E0}" srcOrd="0" destOrd="0" presId="urn:microsoft.com/office/officeart/2018/5/layout/IconCircleLabelList"/>
    <dgm:cxn modelId="{C34D5B92-90E1-5843-932B-4412F7C1DB8A}" type="presOf" srcId="{D52AA79E-3EF1-4077-ABB0-D895C0068376}" destId="{D6FBF82D-646B-4193-BD6C-0F7E3015173A}" srcOrd="0" destOrd="0" presId="urn:microsoft.com/office/officeart/2018/5/layout/IconCircleLabelList"/>
    <dgm:cxn modelId="{A96C78A5-E400-462C-9C46-5CCB0189247A}" srcId="{0717794F-B74F-403A-940C-03FD2FFDCF12}" destId="{EFE70437-CD9D-4395-B4EF-922A1C122EB8}" srcOrd="0" destOrd="0" parTransId="{45AA16D2-F5E2-493E-98F5-D8056A267A0F}" sibTransId="{0EB85AAC-EDD5-48DA-B56F-6AE74EBA439F}"/>
    <dgm:cxn modelId="{CDB019F8-CD3D-4CC2-9EC0-943D1A3F56F3}" srcId="{0717794F-B74F-403A-940C-03FD2FFDCF12}" destId="{D52AA79E-3EF1-4077-ABB0-D895C0068376}" srcOrd="2" destOrd="0" parTransId="{A4670C61-2ACB-48E8-882E-99B98E6D270B}" sibTransId="{191C3380-E717-4EB4-9B7D-5FB5C1DEE160}"/>
    <dgm:cxn modelId="{3EB3C504-B027-A44A-86D3-454B07416CE2}" type="presParOf" srcId="{8F146A67-3DCA-4154-B978-DA1573B64B60}" destId="{86E2A330-6B94-4B77-96FE-38AF36BFABA6}" srcOrd="0" destOrd="0" presId="urn:microsoft.com/office/officeart/2018/5/layout/IconCircleLabelList"/>
    <dgm:cxn modelId="{1BCD2108-9CE5-5647-89BB-3AAECBB0876D}" type="presParOf" srcId="{86E2A330-6B94-4B77-96FE-38AF36BFABA6}" destId="{876D2384-B604-43E0-9D3C-D750CC01E251}" srcOrd="0" destOrd="0" presId="urn:microsoft.com/office/officeart/2018/5/layout/IconCircleLabelList"/>
    <dgm:cxn modelId="{FE77BCD1-76FD-9041-9297-AFB692E40DD4}" type="presParOf" srcId="{86E2A330-6B94-4B77-96FE-38AF36BFABA6}" destId="{CF5B138B-5C77-4BAD-85AF-CED92DCFFCAD}" srcOrd="1" destOrd="0" presId="urn:microsoft.com/office/officeart/2018/5/layout/IconCircleLabelList"/>
    <dgm:cxn modelId="{1DC9F41F-C9FB-F84B-AAE8-F9FC19521145}" type="presParOf" srcId="{86E2A330-6B94-4B77-96FE-38AF36BFABA6}" destId="{F32614E7-D37F-468A-9979-AFE35FC81724}" srcOrd="2" destOrd="0" presId="urn:microsoft.com/office/officeart/2018/5/layout/IconCircleLabelList"/>
    <dgm:cxn modelId="{4CE42DA7-8FC0-5648-8CD0-536E0B2D1266}" type="presParOf" srcId="{86E2A330-6B94-4B77-96FE-38AF36BFABA6}" destId="{9662B232-B80F-4650-BF68-0797FDC648B0}" srcOrd="3" destOrd="0" presId="urn:microsoft.com/office/officeart/2018/5/layout/IconCircleLabelList"/>
    <dgm:cxn modelId="{511E89ED-43F0-1D4C-B38E-F6B84F2D8CC0}" type="presParOf" srcId="{8F146A67-3DCA-4154-B978-DA1573B64B60}" destId="{BF2FF574-736F-45F3-A4DA-A306DC38C13C}" srcOrd="1" destOrd="0" presId="urn:microsoft.com/office/officeart/2018/5/layout/IconCircleLabelList"/>
    <dgm:cxn modelId="{522E275B-9F08-D54E-807B-E56C0C5CE5DB}" type="presParOf" srcId="{8F146A67-3DCA-4154-B978-DA1573B64B60}" destId="{1B198588-24CB-4BA2-B72C-F6CD450F1FD5}" srcOrd="2" destOrd="0" presId="urn:microsoft.com/office/officeart/2018/5/layout/IconCircleLabelList"/>
    <dgm:cxn modelId="{9DD7F740-8EDD-4F46-9C4B-8147B13BF0C7}" type="presParOf" srcId="{1B198588-24CB-4BA2-B72C-F6CD450F1FD5}" destId="{56DE4AE6-6508-4905-8226-18F83F9AF6E9}" srcOrd="0" destOrd="0" presId="urn:microsoft.com/office/officeart/2018/5/layout/IconCircleLabelList"/>
    <dgm:cxn modelId="{ADE2222D-2678-9045-9E9C-7BA3B942A049}" type="presParOf" srcId="{1B198588-24CB-4BA2-B72C-F6CD450F1FD5}" destId="{6F6202F9-EA0B-4C6B-8BA1-A9377210CCDB}" srcOrd="1" destOrd="0" presId="urn:microsoft.com/office/officeart/2018/5/layout/IconCircleLabelList"/>
    <dgm:cxn modelId="{4C735A33-A52B-B944-BA07-31D5F069A1B0}" type="presParOf" srcId="{1B198588-24CB-4BA2-B72C-F6CD450F1FD5}" destId="{FBF2DF34-030A-4063-B6E3-77AFED991C9E}" srcOrd="2" destOrd="0" presId="urn:microsoft.com/office/officeart/2018/5/layout/IconCircleLabelList"/>
    <dgm:cxn modelId="{B19C1E50-C3CC-454E-82CD-FF5994B0C51F}" type="presParOf" srcId="{1B198588-24CB-4BA2-B72C-F6CD450F1FD5}" destId="{0F2C7207-93C6-4BAB-A02E-EC1011E7B3E0}" srcOrd="3" destOrd="0" presId="urn:microsoft.com/office/officeart/2018/5/layout/IconCircleLabelList"/>
    <dgm:cxn modelId="{4BF94914-F2F9-4645-BB86-3547FB9A9808}" type="presParOf" srcId="{8F146A67-3DCA-4154-B978-DA1573B64B60}" destId="{C740F0AB-1A62-4E73-84CB-72465C9A2236}" srcOrd="3" destOrd="0" presId="urn:microsoft.com/office/officeart/2018/5/layout/IconCircleLabelList"/>
    <dgm:cxn modelId="{63EF6079-7C4A-9849-BCEA-DBB43B9E41B0}" type="presParOf" srcId="{8F146A67-3DCA-4154-B978-DA1573B64B60}" destId="{9EFFA947-204B-45AA-8F90-015F30211E09}" srcOrd="4" destOrd="0" presId="urn:microsoft.com/office/officeart/2018/5/layout/IconCircleLabelList"/>
    <dgm:cxn modelId="{02F04E90-78B9-BD4E-B7B5-D79BD8206332}" type="presParOf" srcId="{9EFFA947-204B-45AA-8F90-015F30211E09}" destId="{FB98D936-3EFD-4ACC-932C-6FEA8230CD3D}" srcOrd="0" destOrd="0" presId="urn:microsoft.com/office/officeart/2018/5/layout/IconCircleLabelList"/>
    <dgm:cxn modelId="{1BD5A9A6-53DF-1543-97BE-9FEB69C5B74B}" type="presParOf" srcId="{9EFFA947-204B-45AA-8F90-015F30211E09}" destId="{BEAB0F7B-C74A-4550-8579-BE1701E19E8C}" srcOrd="1" destOrd="0" presId="urn:microsoft.com/office/officeart/2018/5/layout/IconCircleLabelList"/>
    <dgm:cxn modelId="{359A609F-70DC-C545-8F1D-D6E77AEB1929}" type="presParOf" srcId="{9EFFA947-204B-45AA-8F90-015F30211E09}" destId="{F7615841-4533-43C8-9756-9D62EA732BF0}" srcOrd="2" destOrd="0" presId="urn:microsoft.com/office/officeart/2018/5/layout/IconCircleLabelList"/>
    <dgm:cxn modelId="{69231084-BC68-324A-A604-9366E607C4D0}" type="presParOf" srcId="{9EFFA947-204B-45AA-8F90-015F30211E09}" destId="{D6FBF82D-646B-4193-BD6C-0F7E3015173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BBCB5-892E-4E2A-8400-2B079B5B376C}">
      <dsp:nvSpPr>
        <dsp:cNvPr id="0" name=""/>
        <dsp:cNvSpPr/>
      </dsp:nvSpPr>
      <dsp:spPr>
        <a:xfrm>
          <a:off x="1350" y="1164782"/>
          <a:ext cx="453600" cy="4536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FD3B4-9C2C-4C2E-A728-92FBA9C1E64A}">
      <dsp:nvSpPr>
        <dsp:cNvPr id="0" name=""/>
        <dsp:cNvSpPr/>
      </dsp:nvSpPr>
      <dsp:spPr>
        <a:xfrm>
          <a:off x="96606" y="1260038"/>
          <a:ext cx="263088" cy="2630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EFBFA5-8E1A-4F5E-8418-09E40C694337}">
      <dsp:nvSpPr>
        <dsp:cNvPr id="0" name=""/>
        <dsp:cNvSpPr/>
      </dsp:nvSpPr>
      <dsp:spPr>
        <a:xfrm>
          <a:off x="552150" y="1164782"/>
          <a:ext cx="1069199" cy="4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Community </a:t>
          </a:r>
        </a:p>
      </dsp:txBody>
      <dsp:txXfrm>
        <a:off x="552150" y="1164782"/>
        <a:ext cx="1069199" cy="453600"/>
      </dsp:txXfrm>
    </dsp:sp>
    <dsp:sp modelId="{5709DBFB-D8CD-477A-89D4-AEC3CA01F033}">
      <dsp:nvSpPr>
        <dsp:cNvPr id="0" name=""/>
        <dsp:cNvSpPr/>
      </dsp:nvSpPr>
      <dsp:spPr>
        <a:xfrm>
          <a:off x="1807650" y="1164782"/>
          <a:ext cx="453600" cy="4536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6F694-34FF-4DE4-A246-20E9DFED83A8}">
      <dsp:nvSpPr>
        <dsp:cNvPr id="0" name=""/>
        <dsp:cNvSpPr/>
      </dsp:nvSpPr>
      <dsp:spPr>
        <a:xfrm>
          <a:off x="1902906" y="1260038"/>
          <a:ext cx="263088" cy="2630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B4633C-8D6C-4EFA-96F6-F3F129C03DC2}">
      <dsp:nvSpPr>
        <dsp:cNvPr id="0" name=""/>
        <dsp:cNvSpPr/>
      </dsp:nvSpPr>
      <dsp:spPr>
        <a:xfrm>
          <a:off x="2358449" y="1164782"/>
          <a:ext cx="1069199" cy="4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Environment </a:t>
          </a:r>
        </a:p>
      </dsp:txBody>
      <dsp:txXfrm>
        <a:off x="2358449" y="1164782"/>
        <a:ext cx="1069199" cy="453600"/>
      </dsp:txXfrm>
    </dsp:sp>
    <dsp:sp modelId="{4F933760-C981-4659-A7F5-3780A0B89FD4}">
      <dsp:nvSpPr>
        <dsp:cNvPr id="0" name=""/>
        <dsp:cNvSpPr/>
      </dsp:nvSpPr>
      <dsp:spPr>
        <a:xfrm>
          <a:off x="1350" y="1792329"/>
          <a:ext cx="453600" cy="4536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DFC2B-217C-44A5-A5DB-83CA1B320794}">
      <dsp:nvSpPr>
        <dsp:cNvPr id="0" name=""/>
        <dsp:cNvSpPr/>
      </dsp:nvSpPr>
      <dsp:spPr>
        <a:xfrm>
          <a:off x="96606" y="1887585"/>
          <a:ext cx="263088" cy="2630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4ACE25-E00D-4F3C-8A44-32509F250735}">
      <dsp:nvSpPr>
        <dsp:cNvPr id="0" name=""/>
        <dsp:cNvSpPr/>
      </dsp:nvSpPr>
      <dsp:spPr>
        <a:xfrm>
          <a:off x="552150" y="1792329"/>
          <a:ext cx="1069199" cy="4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Learning something new  </a:t>
          </a:r>
        </a:p>
      </dsp:txBody>
      <dsp:txXfrm>
        <a:off x="552150" y="1792329"/>
        <a:ext cx="1069199" cy="45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694D2-5519-44DE-95F4-BD83EC53FA6C}">
      <dsp:nvSpPr>
        <dsp:cNvPr id="0" name=""/>
        <dsp:cNvSpPr/>
      </dsp:nvSpPr>
      <dsp:spPr>
        <a:xfrm>
          <a:off x="679050" y="578771"/>
          <a:ext cx="1887187" cy="188718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7CF0F-83A8-41B2-9AC2-31162F1D161B}">
      <dsp:nvSpPr>
        <dsp:cNvPr id="0" name=""/>
        <dsp:cNvSpPr/>
      </dsp:nvSpPr>
      <dsp:spPr>
        <a:xfrm>
          <a:off x="1081237" y="98095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41066E-70D7-4B30-8B13-3B4B7DD8F572}">
      <dsp:nvSpPr>
        <dsp:cNvPr id="0" name=""/>
        <dsp:cNvSpPr/>
      </dsp:nvSpPr>
      <dsp:spPr>
        <a:xfrm>
          <a:off x="75768"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Target audience </a:t>
          </a:r>
        </a:p>
      </dsp:txBody>
      <dsp:txXfrm>
        <a:off x="75768" y="3053772"/>
        <a:ext cx="3093750" cy="720000"/>
      </dsp:txXfrm>
    </dsp:sp>
    <dsp:sp modelId="{B8D295A6-8028-4B2D-AFD5-AA811B5E9B29}">
      <dsp:nvSpPr>
        <dsp:cNvPr id="0" name=""/>
        <dsp:cNvSpPr/>
      </dsp:nvSpPr>
      <dsp:spPr>
        <a:xfrm>
          <a:off x="4314206" y="578771"/>
          <a:ext cx="1887187" cy="188718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F01633-6422-4834-BF1D-BCC9E3C8F125}">
      <dsp:nvSpPr>
        <dsp:cNvPr id="0" name=""/>
        <dsp:cNvSpPr/>
      </dsp:nvSpPr>
      <dsp:spPr>
        <a:xfrm>
          <a:off x="4716393" y="98095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BE762C-F6FF-4F6C-8BC9-A4A9967F19D2}">
      <dsp:nvSpPr>
        <dsp:cNvPr id="0" name=""/>
        <dsp:cNvSpPr/>
      </dsp:nvSpPr>
      <dsp:spPr>
        <a:xfrm>
          <a:off x="3710925"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Opinions </a:t>
          </a:r>
        </a:p>
      </dsp:txBody>
      <dsp:txXfrm>
        <a:off x="3710925" y="3053772"/>
        <a:ext cx="3093750" cy="720000"/>
      </dsp:txXfrm>
    </dsp:sp>
    <dsp:sp modelId="{7C79A3B6-38E3-4DB1-928D-F0877301A716}">
      <dsp:nvSpPr>
        <dsp:cNvPr id="0" name=""/>
        <dsp:cNvSpPr/>
      </dsp:nvSpPr>
      <dsp:spPr>
        <a:xfrm>
          <a:off x="7949362" y="578771"/>
          <a:ext cx="1887187" cy="188718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CC7E07-B5AD-41FA-A681-8F0BDCDCF45F}">
      <dsp:nvSpPr>
        <dsp:cNvPr id="0" name=""/>
        <dsp:cNvSpPr/>
      </dsp:nvSpPr>
      <dsp:spPr>
        <a:xfrm>
          <a:off x="8351550" y="98095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5D08E7-5216-4261-8A97-204E1C721412}">
      <dsp:nvSpPr>
        <dsp:cNvPr id="0" name=""/>
        <dsp:cNvSpPr/>
      </dsp:nvSpPr>
      <dsp:spPr>
        <a:xfrm>
          <a:off x="7346081"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Plan  </a:t>
          </a:r>
        </a:p>
      </dsp:txBody>
      <dsp:txXfrm>
        <a:off x="7346081" y="3053772"/>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D2384-B604-43E0-9D3C-D750CC01E251}">
      <dsp:nvSpPr>
        <dsp:cNvPr id="0" name=""/>
        <dsp:cNvSpPr/>
      </dsp:nvSpPr>
      <dsp:spPr>
        <a:xfrm>
          <a:off x="679050" y="578168"/>
          <a:ext cx="1887187" cy="188718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B138B-5C77-4BAD-85AF-CED92DCFFCAD}">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62B232-B80F-4650-BF68-0797FDC648B0}">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Educational </a:t>
          </a:r>
        </a:p>
      </dsp:txBody>
      <dsp:txXfrm>
        <a:off x="75768" y="3053169"/>
        <a:ext cx="3093750" cy="720000"/>
      </dsp:txXfrm>
    </dsp:sp>
    <dsp:sp modelId="{56DE4AE6-6508-4905-8226-18F83F9AF6E9}">
      <dsp:nvSpPr>
        <dsp:cNvPr id="0" name=""/>
        <dsp:cNvSpPr/>
      </dsp:nvSpPr>
      <dsp:spPr>
        <a:xfrm>
          <a:off x="4314206" y="578168"/>
          <a:ext cx="1887187" cy="188718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202F9-EA0B-4C6B-8BA1-A9377210CCDB}">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C7207-93C6-4BAB-A02E-EC1011E7B3E0}">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Residential</a:t>
          </a:r>
        </a:p>
      </dsp:txBody>
      <dsp:txXfrm>
        <a:off x="3710925" y="3053169"/>
        <a:ext cx="3093750" cy="720000"/>
      </dsp:txXfrm>
    </dsp:sp>
    <dsp:sp modelId="{FB98D936-3EFD-4ACC-932C-6FEA8230CD3D}">
      <dsp:nvSpPr>
        <dsp:cNvPr id="0" name=""/>
        <dsp:cNvSpPr/>
      </dsp:nvSpPr>
      <dsp:spPr>
        <a:xfrm>
          <a:off x="7949362" y="578168"/>
          <a:ext cx="1887187" cy="188718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B0F7B-C74A-4550-8579-BE1701E19E8C}">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FBF82D-646B-4193-BD6C-0F7E3015173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Business </a:t>
          </a:r>
        </a:p>
      </dsp:txBody>
      <dsp:txXfrm>
        <a:off x="7346081" y="3053169"/>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B2C65-9E62-4718-B55D-11075F9C0DA0}">
      <dsp:nvSpPr>
        <dsp:cNvPr id="0" name=""/>
        <dsp:cNvSpPr/>
      </dsp:nvSpPr>
      <dsp:spPr>
        <a:xfrm>
          <a:off x="679050" y="578771"/>
          <a:ext cx="1887187" cy="188718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92048-D265-4112-90F9-7C808061E339}">
      <dsp:nvSpPr>
        <dsp:cNvPr id="0" name=""/>
        <dsp:cNvSpPr/>
      </dsp:nvSpPr>
      <dsp:spPr>
        <a:xfrm>
          <a:off x="1081237" y="98095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92C3B4-A85A-49A9-9703-85183E803348}">
      <dsp:nvSpPr>
        <dsp:cNvPr id="0" name=""/>
        <dsp:cNvSpPr/>
      </dsp:nvSpPr>
      <dsp:spPr>
        <a:xfrm>
          <a:off x="75768"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is your postcode?</a:t>
          </a:r>
        </a:p>
      </dsp:txBody>
      <dsp:txXfrm>
        <a:off x="75768" y="3053772"/>
        <a:ext cx="3093750" cy="720000"/>
      </dsp:txXfrm>
    </dsp:sp>
    <dsp:sp modelId="{3729707B-5138-4794-A84F-98D7EC7E9721}">
      <dsp:nvSpPr>
        <dsp:cNvPr id="0" name=""/>
        <dsp:cNvSpPr/>
      </dsp:nvSpPr>
      <dsp:spPr>
        <a:xfrm>
          <a:off x="4314206" y="578771"/>
          <a:ext cx="1887187" cy="188718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672F8-F57E-4935-8DCE-A49C2FEBF784}">
      <dsp:nvSpPr>
        <dsp:cNvPr id="0" name=""/>
        <dsp:cNvSpPr/>
      </dsp:nvSpPr>
      <dsp:spPr>
        <a:xfrm>
          <a:off x="4716393" y="98095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0C1F54-8957-4A63-8214-E2E6F6BE5EDB}">
      <dsp:nvSpPr>
        <dsp:cNvPr id="0" name=""/>
        <dsp:cNvSpPr/>
      </dsp:nvSpPr>
      <dsp:spPr>
        <a:xfrm>
          <a:off x="3710925"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would encourage you to visit The Tyne?</a:t>
          </a:r>
        </a:p>
      </dsp:txBody>
      <dsp:txXfrm>
        <a:off x="3710925" y="3053772"/>
        <a:ext cx="3093750" cy="720000"/>
      </dsp:txXfrm>
    </dsp:sp>
    <dsp:sp modelId="{FBF3561D-BB9D-4C71-96E6-F50D75F7D71C}">
      <dsp:nvSpPr>
        <dsp:cNvPr id="0" name=""/>
        <dsp:cNvSpPr/>
      </dsp:nvSpPr>
      <dsp:spPr>
        <a:xfrm>
          <a:off x="7949362" y="578771"/>
          <a:ext cx="1887187" cy="188718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699EC-DA34-450F-833A-1B423D31DADE}">
      <dsp:nvSpPr>
        <dsp:cNvPr id="0" name=""/>
        <dsp:cNvSpPr/>
      </dsp:nvSpPr>
      <dsp:spPr>
        <a:xfrm>
          <a:off x="8351550" y="98095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921EA9-1566-49A3-A704-5E6C795C2653}">
      <dsp:nvSpPr>
        <dsp:cNvPr id="0" name=""/>
        <dsp:cNvSpPr/>
      </dsp:nvSpPr>
      <dsp:spPr>
        <a:xfrm>
          <a:off x="7346081"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How during the pandemic have you engaged with your local environment ? </a:t>
          </a:r>
        </a:p>
      </dsp:txBody>
      <dsp:txXfrm>
        <a:off x="7346081" y="3053772"/>
        <a:ext cx="309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D2384-B604-43E0-9D3C-D750CC01E251}">
      <dsp:nvSpPr>
        <dsp:cNvPr id="0" name=""/>
        <dsp:cNvSpPr/>
      </dsp:nvSpPr>
      <dsp:spPr>
        <a:xfrm>
          <a:off x="679050" y="578771"/>
          <a:ext cx="1887187" cy="188718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B138B-5C77-4BAD-85AF-CED92DCFFCAD}">
      <dsp:nvSpPr>
        <dsp:cNvPr id="0" name=""/>
        <dsp:cNvSpPr/>
      </dsp:nvSpPr>
      <dsp:spPr>
        <a:xfrm>
          <a:off x="1081237" y="98095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62B232-B80F-4650-BF68-0797FDC648B0}">
      <dsp:nvSpPr>
        <dsp:cNvPr id="0" name=""/>
        <dsp:cNvSpPr/>
      </dsp:nvSpPr>
      <dsp:spPr>
        <a:xfrm>
          <a:off x="75768"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Educational - 3</a:t>
          </a:r>
        </a:p>
      </dsp:txBody>
      <dsp:txXfrm>
        <a:off x="75768" y="3053772"/>
        <a:ext cx="3093750" cy="720000"/>
      </dsp:txXfrm>
    </dsp:sp>
    <dsp:sp modelId="{56DE4AE6-6508-4905-8226-18F83F9AF6E9}">
      <dsp:nvSpPr>
        <dsp:cNvPr id="0" name=""/>
        <dsp:cNvSpPr/>
      </dsp:nvSpPr>
      <dsp:spPr>
        <a:xfrm>
          <a:off x="4314206" y="578771"/>
          <a:ext cx="1887187" cy="1887187"/>
        </a:xfrm>
        <a:prstGeom prst="ellipse">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6F6202F9-EA0B-4C6B-8BA1-A9377210CCDB}">
      <dsp:nvSpPr>
        <dsp:cNvPr id="0" name=""/>
        <dsp:cNvSpPr/>
      </dsp:nvSpPr>
      <dsp:spPr>
        <a:xfrm>
          <a:off x="4716393" y="98095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C7207-93C6-4BAB-A02E-EC1011E7B3E0}">
      <dsp:nvSpPr>
        <dsp:cNvPr id="0" name=""/>
        <dsp:cNvSpPr/>
      </dsp:nvSpPr>
      <dsp:spPr>
        <a:xfrm>
          <a:off x="3710925"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Residential - 19</a:t>
          </a:r>
        </a:p>
      </dsp:txBody>
      <dsp:txXfrm>
        <a:off x="3710925" y="3053772"/>
        <a:ext cx="3093750" cy="720000"/>
      </dsp:txXfrm>
    </dsp:sp>
    <dsp:sp modelId="{FB98D936-3EFD-4ACC-932C-6FEA8230CD3D}">
      <dsp:nvSpPr>
        <dsp:cNvPr id="0" name=""/>
        <dsp:cNvSpPr/>
      </dsp:nvSpPr>
      <dsp:spPr>
        <a:xfrm>
          <a:off x="7949362" y="578771"/>
          <a:ext cx="1887187" cy="1887187"/>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BEAB0F7B-C74A-4550-8579-BE1701E19E8C}">
      <dsp:nvSpPr>
        <dsp:cNvPr id="0" name=""/>
        <dsp:cNvSpPr/>
      </dsp:nvSpPr>
      <dsp:spPr>
        <a:xfrm>
          <a:off x="8351550" y="98095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FBF82D-646B-4193-BD6C-0F7E3015173A}">
      <dsp:nvSpPr>
        <dsp:cNvPr id="0" name=""/>
        <dsp:cNvSpPr/>
      </dsp:nvSpPr>
      <dsp:spPr>
        <a:xfrm>
          <a:off x="7346081"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Business - 5</a:t>
          </a:r>
        </a:p>
      </dsp:txBody>
      <dsp:txXfrm>
        <a:off x="7346081" y="3053772"/>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5F62D-1595-A54D-97F8-34EA24AF6D9A}" type="datetimeFigureOut">
              <a:rPr lang="en-US" smtClean="0"/>
              <a:t>8/9/21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70DB7-5F97-1E40-9972-A6036024E0EB}" type="slidenum">
              <a:rPr lang="en-US" smtClean="0"/>
              <a:t>‹#›</a:t>
            </a:fld>
            <a:endParaRPr lang="en-US"/>
          </a:p>
        </p:txBody>
      </p:sp>
    </p:spTree>
    <p:extLst>
      <p:ext uri="{BB962C8B-B14F-4D97-AF65-F5344CB8AC3E}">
        <p14:creationId xmlns:p14="http://schemas.microsoft.com/office/powerpoint/2010/main" val="359603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thought I would give a little bit of background about me. I grew up in London or more specifically Lambeth, first going to </a:t>
            </a:r>
            <a:r>
              <a:rPr lang="en-US" dirty="0" err="1"/>
              <a:t>blackheath</a:t>
            </a:r>
            <a:r>
              <a:rPr lang="en-US" dirty="0"/>
              <a:t> high school for girls and then on to Stowe school. All my life I had lived in London until I moved to Newcastle as I started studying Politics at Newcastle university.  At the moment, I am in my second-year and the reason I am here is as one of the modules I selected was a placement module. </a:t>
            </a:r>
          </a:p>
        </p:txBody>
      </p:sp>
      <p:sp>
        <p:nvSpPr>
          <p:cNvPr id="4" name="Slide Number Placeholder 3"/>
          <p:cNvSpPr>
            <a:spLocks noGrp="1"/>
          </p:cNvSpPr>
          <p:nvPr>
            <p:ph type="sldNum" sz="quarter" idx="5"/>
          </p:nvPr>
        </p:nvSpPr>
        <p:spPr/>
        <p:txBody>
          <a:bodyPr/>
          <a:lstStyle/>
          <a:p>
            <a:fld id="{FD870DB7-5F97-1E40-9972-A6036024E0EB}" type="slidenum">
              <a:rPr lang="en-US" smtClean="0"/>
              <a:t>2</a:t>
            </a:fld>
            <a:endParaRPr lang="en-US"/>
          </a:p>
        </p:txBody>
      </p:sp>
    </p:spTree>
    <p:extLst>
      <p:ext uri="{BB962C8B-B14F-4D97-AF65-F5344CB8AC3E}">
        <p14:creationId xmlns:p14="http://schemas.microsoft.com/office/powerpoint/2010/main" val="128751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Therefore, I think the next steps of this project are to really encourage more responses of education and residential survey. Part of the way I think we will get more interaction, which will hopefully be possible soon, is trying different survey methods, such as sending leaflets doors to door and getting the word about by going into schools. After speaking with Juliet Staples and </a:t>
            </a:r>
            <a:r>
              <a:rPr lang="en-GB" sz="1200" b="0" i="0" kern="1200" dirty="0">
                <a:solidFill>
                  <a:schemeClr val="tx1"/>
                </a:solidFill>
                <a:effectLst/>
                <a:latin typeface="+mn-lt"/>
                <a:ea typeface="+mn-ea"/>
                <a:cs typeface="+mn-cs"/>
              </a:rPr>
              <a:t>Fearghus O'Sullivan, who carried out a similar survey, I found out they got the best responses by delivering physical surveys to organisations and thus this I think should be the next step to establish more responses. </a:t>
            </a:r>
            <a:br>
              <a:rPr lang="en-GB" dirty="0"/>
            </a:br>
            <a:endParaRPr lang="en-US" dirty="0"/>
          </a:p>
        </p:txBody>
      </p:sp>
      <p:sp>
        <p:nvSpPr>
          <p:cNvPr id="4" name="Slide Number Placeholder 3"/>
          <p:cNvSpPr>
            <a:spLocks noGrp="1"/>
          </p:cNvSpPr>
          <p:nvPr>
            <p:ph type="sldNum" sz="quarter" idx="5"/>
          </p:nvPr>
        </p:nvSpPr>
        <p:spPr/>
        <p:txBody>
          <a:bodyPr/>
          <a:lstStyle/>
          <a:p>
            <a:fld id="{FD870DB7-5F97-1E40-9972-A6036024E0EB}" type="slidenum">
              <a:rPr lang="en-US" smtClean="0"/>
              <a:t>11</a:t>
            </a:fld>
            <a:endParaRPr lang="en-US"/>
          </a:p>
        </p:txBody>
      </p:sp>
    </p:spTree>
    <p:extLst>
      <p:ext uri="{BB962C8B-B14F-4D97-AF65-F5344CB8AC3E}">
        <p14:creationId xmlns:p14="http://schemas.microsoft.com/office/powerpoint/2010/main" val="140412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did I choose to do my placement with Groundwork? After reading the groundwork </a:t>
            </a:r>
            <a:r>
              <a:rPr lang="en-US" dirty="0" err="1"/>
              <a:t>brief,I</a:t>
            </a:r>
            <a:r>
              <a:rPr lang="en-US" dirty="0"/>
              <a:t> was very intrigued to find out more about the projects that would benefit my community and surrounding environment. I have always been intrigued about the environment and potential ecological benefits but having not studied geography past GCSE, I never really understood it all. Therefore, Groundwork appealed to me as I wanted to understand how and what the proposed projects are but also what is the publics opinion on them are.</a:t>
            </a:r>
          </a:p>
          <a:p>
            <a:endParaRPr lang="en-US" dirty="0"/>
          </a:p>
          <a:p>
            <a:r>
              <a:rPr lang="en-US" dirty="0"/>
              <a:t>After selecting groundwork and being introduced to Hellen, my role was clearly outlined </a:t>
            </a:r>
            <a:r>
              <a:rPr lang="en-GB" sz="1200" b="0" i="0" kern="1200" dirty="0">
                <a:solidFill>
                  <a:schemeClr val="tx1"/>
                </a:solidFill>
                <a:effectLst/>
                <a:latin typeface="+mn-lt"/>
                <a:ea typeface="+mn-ea"/>
                <a:cs typeface="+mn-cs"/>
              </a:rPr>
              <a:t>to establish base line data in order to measure the impact of the project interventions on personal well-being, engagement with heritage and public perceptions of the the Tyne river. The data established would then be used as evidence to how the project will meet the outcomes listed </a:t>
            </a:r>
            <a:endParaRPr lang="en-US" dirty="0"/>
          </a:p>
        </p:txBody>
      </p:sp>
      <p:sp>
        <p:nvSpPr>
          <p:cNvPr id="4" name="Slide Number Placeholder 3"/>
          <p:cNvSpPr>
            <a:spLocks noGrp="1"/>
          </p:cNvSpPr>
          <p:nvPr>
            <p:ph type="sldNum" sz="quarter" idx="5"/>
          </p:nvPr>
        </p:nvSpPr>
        <p:spPr/>
        <p:txBody>
          <a:bodyPr/>
          <a:lstStyle/>
          <a:p>
            <a:fld id="{FD870DB7-5F97-1E40-9972-A6036024E0EB}" type="slidenum">
              <a:rPr lang="en-US" smtClean="0"/>
              <a:t>3</a:t>
            </a:fld>
            <a:endParaRPr lang="en-US"/>
          </a:p>
        </p:txBody>
      </p:sp>
    </p:spTree>
    <p:extLst>
      <p:ext uri="{BB962C8B-B14F-4D97-AF65-F5344CB8AC3E}">
        <p14:creationId xmlns:p14="http://schemas.microsoft.com/office/powerpoint/2010/main" val="341548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offset there were 3 main tasks I took on:</a:t>
            </a:r>
          </a:p>
          <a:p>
            <a:endParaRPr lang="en-GB" dirty="0"/>
          </a:p>
          <a:p>
            <a:r>
              <a:rPr lang="en-GB" dirty="0"/>
              <a:t>· identify the target audience and importantly to find out how to best contact or find them. </a:t>
            </a:r>
          </a:p>
          <a:p>
            <a:r>
              <a:rPr lang="en-GB" dirty="0"/>
              <a:t>· to find out their opinions on the projects and how this changed depending on how they used the Tyne.</a:t>
            </a:r>
          </a:p>
          <a:p>
            <a:r>
              <a:rPr lang="en-GB" dirty="0"/>
              <a:t>·plan timescales and create a plan of action in order to do this efficiently </a:t>
            </a:r>
          </a:p>
          <a:p>
            <a:endParaRPr lang="en-GB" dirty="0"/>
          </a:p>
          <a:p>
            <a:endParaRPr lang="en-US" dirty="0"/>
          </a:p>
        </p:txBody>
      </p:sp>
      <p:sp>
        <p:nvSpPr>
          <p:cNvPr id="4" name="Slide Number Placeholder 3"/>
          <p:cNvSpPr>
            <a:spLocks noGrp="1"/>
          </p:cNvSpPr>
          <p:nvPr>
            <p:ph type="sldNum" sz="quarter" idx="5"/>
          </p:nvPr>
        </p:nvSpPr>
        <p:spPr/>
        <p:txBody>
          <a:bodyPr/>
          <a:lstStyle/>
          <a:p>
            <a:fld id="{FD870DB7-5F97-1E40-9972-A6036024E0EB}" type="slidenum">
              <a:rPr lang="en-US" smtClean="0"/>
              <a:t>4</a:t>
            </a:fld>
            <a:endParaRPr lang="en-US"/>
          </a:p>
        </p:txBody>
      </p:sp>
    </p:spTree>
    <p:extLst>
      <p:ext uri="{BB962C8B-B14F-4D97-AF65-F5344CB8AC3E}">
        <p14:creationId xmlns:p14="http://schemas.microsoft.com/office/powerpoint/2010/main" val="179736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Once establishing that surveying was the best way to achieve this task, Hellen and I also identified that In order to reach the right audience and to collect the most accurate data we would need to create more than one survey and categories the questions asked. We decided to create 3 surveys centered around the  educational, business and residential sectors.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D870DB7-5F97-1E40-9972-A6036024E0EB}" type="slidenum">
              <a:rPr lang="en-US" smtClean="0"/>
              <a:t>5</a:t>
            </a:fld>
            <a:endParaRPr lang="en-US"/>
          </a:p>
        </p:txBody>
      </p:sp>
    </p:spTree>
    <p:extLst>
      <p:ext uri="{BB962C8B-B14F-4D97-AF65-F5344CB8AC3E}">
        <p14:creationId xmlns:p14="http://schemas.microsoft.com/office/powerpoint/2010/main" val="84373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established that in all three surveys, standard questions needed to be asked in order to identify basic information of the respondents. The area or, more specifically postcode, of the person answering the survey was  important as it would be needed in order to corelate the results to a specific environmental project due to the location. On top of this, there were a few questions which ran across each sector which were to do with the current pandemic and generalized use of the Tyne.</a:t>
            </a:r>
          </a:p>
        </p:txBody>
      </p:sp>
      <p:sp>
        <p:nvSpPr>
          <p:cNvPr id="4" name="Slide Number Placeholder 3"/>
          <p:cNvSpPr>
            <a:spLocks noGrp="1"/>
          </p:cNvSpPr>
          <p:nvPr>
            <p:ph type="sldNum" sz="quarter" idx="5"/>
          </p:nvPr>
        </p:nvSpPr>
        <p:spPr/>
        <p:txBody>
          <a:bodyPr/>
          <a:lstStyle/>
          <a:p>
            <a:fld id="{FD870DB7-5F97-1E40-9972-A6036024E0EB}" type="slidenum">
              <a:rPr lang="en-US" smtClean="0"/>
              <a:t>6</a:t>
            </a:fld>
            <a:endParaRPr lang="en-US"/>
          </a:p>
        </p:txBody>
      </p:sp>
    </p:spTree>
    <p:extLst>
      <p:ext uri="{BB962C8B-B14F-4D97-AF65-F5344CB8AC3E}">
        <p14:creationId xmlns:p14="http://schemas.microsoft.com/office/powerpoint/2010/main" val="247262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survey created was the Educational survey. This aimed to ask question to teachers, parents and students in order to identify the benefits and negatives that they thought the proposed projects would bring the educational sector. We wanted to identify which subject areas would benefit from the planned works and how the projects could be used to teach the community about important environmental issues such as climate change. The Questions in the Education survey were also designed to find out how The Partnership could aid in teaching the community about the environment and informing them about the proposals. </a:t>
            </a:r>
          </a:p>
        </p:txBody>
      </p:sp>
      <p:sp>
        <p:nvSpPr>
          <p:cNvPr id="4" name="Slide Number Placeholder 3"/>
          <p:cNvSpPr>
            <a:spLocks noGrp="1"/>
          </p:cNvSpPr>
          <p:nvPr>
            <p:ph type="sldNum" sz="quarter" idx="5"/>
          </p:nvPr>
        </p:nvSpPr>
        <p:spPr/>
        <p:txBody>
          <a:bodyPr/>
          <a:lstStyle/>
          <a:p>
            <a:fld id="{FD870DB7-5F97-1E40-9972-A6036024E0EB}" type="slidenum">
              <a:rPr lang="en-US" smtClean="0"/>
              <a:t>7</a:t>
            </a:fld>
            <a:endParaRPr lang="en-US"/>
          </a:p>
        </p:txBody>
      </p:sp>
    </p:spTree>
    <p:extLst>
      <p:ext uri="{BB962C8B-B14F-4D97-AF65-F5344CB8AC3E}">
        <p14:creationId xmlns:p14="http://schemas.microsoft.com/office/powerpoint/2010/main" val="199683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survey which was concentrated on was that aimed at the business sector. This intended to ask questions to business owners and employees in order to identify the benefits and negatives the proposed plans would have on their business as well as employee wellbeing. Through this survey we aimed to identify how the TEP can aid businesses in becoming more environmentally conscious as well as how the projects will increase the amount of football they receive. This survey, aimed at the business sector, was deliberately very short as, we determined that many business owners don’t have the time to answer surveys but if it was shorter, they were more likely to do so.</a:t>
            </a:r>
          </a:p>
        </p:txBody>
      </p:sp>
      <p:sp>
        <p:nvSpPr>
          <p:cNvPr id="4" name="Slide Number Placeholder 3"/>
          <p:cNvSpPr>
            <a:spLocks noGrp="1"/>
          </p:cNvSpPr>
          <p:nvPr>
            <p:ph type="sldNum" sz="quarter" idx="5"/>
          </p:nvPr>
        </p:nvSpPr>
        <p:spPr/>
        <p:txBody>
          <a:bodyPr/>
          <a:lstStyle/>
          <a:p>
            <a:fld id="{FD870DB7-5F97-1E40-9972-A6036024E0EB}" type="slidenum">
              <a:rPr lang="en-US" smtClean="0"/>
              <a:t>8</a:t>
            </a:fld>
            <a:endParaRPr lang="en-US"/>
          </a:p>
        </p:txBody>
      </p:sp>
    </p:spTree>
    <p:extLst>
      <p:ext uri="{BB962C8B-B14F-4D97-AF65-F5344CB8AC3E}">
        <p14:creationId xmlns:p14="http://schemas.microsoft.com/office/powerpoint/2010/main" val="315751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survey concentrated on was the Residential sector. This survey aimed to identify the how and if residents and residential property owners would benefit from the proposed planned, especially with the importance of green spaces during the pandemic. The residential survey also aimed to find out if house prices and values would increase due to the proposed plans which would therefore benefit the residents. </a:t>
            </a:r>
          </a:p>
        </p:txBody>
      </p:sp>
      <p:sp>
        <p:nvSpPr>
          <p:cNvPr id="4" name="Slide Number Placeholder 3"/>
          <p:cNvSpPr>
            <a:spLocks noGrp="1"/>
          </p:cNvSpPr>
          <p:nvPr>
            <p:ph type="sldNum" sz="quarter" idx="5"/>
          </p:nvPr>
        </p:nvSpPr>
        <p:spPr/>
        <p:txBody>
          <a:bodyPr/>
          <a:lstStyle/>
          <a:p>
            <a:fld id="{FD870DB7-5F97-1E40-9972-A6036024E0EB}" type="slidenum">
              <a:rPr lang="en-US" smtClean="0"/>
              <a:t>9</a:t>
            </a:fld>
            <a:endParaRPr lang="en-US"/>
          </a:p>
        </p:txBody>
      </p:sp>
    </p:spTree>
    <p:extLst>
      <p:ext uri="{BB962C8B-B14F-4D97-AF65-F5344CB8AC3E}">
        <p14:creationId xmlns:p14="http://schemas.microsoft.com/office/powerpoint/2010/main" val="361403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At the moment we have been overwhelmed from the great responses to the residential survey but would want more responses on the educational and business surveys.</a:t>
            </a:r>
          </a:p>
          <a:p>
            <a:pPr marL="171450" indent="-171450">
              <a:buFontTx/>
              <a:buChar char="-"/>
            </a:pPr>
            <a:r>
              <a:rPr lang="en-US" dirty="0"/>
              <a:t>In order to do this, we will try and get these survey out to more people and connections who are either involved or know people who are involved in the educational sector.</a:t>
            </a:r>
          </a:p>
          <a:p>
            <a:pPr marL="171450" indent="-171450">
              <a:buFontTx/>
              <a:buChar char="-"/>
            </a:pPr>
            <a:r>
              <a:rPr lang="en-US" dirty="0"/>
              <a:t>I think the lack on response on some of the surveys has been down to the difficulty to get them out to school and businesses as they were closed due to the pandemic.</a:t>
            </a:r>
          </a:p>
        </p:txBody>
      </p:sp>
      <p:sp>
        <p:nvSpPr>
          <p:cNvPr id="4" name="Slide Number Placeholder 3"/>
          <p:cNvSpPr>
            <a:spLocks noGrp="1"/>
          </p:cNvSpPr>
          <p:nvPr>
            <p:ph type="sldNum" sz="quarter" idx="5"/>
          </p:nvPr>
        </p:nvSpPr>
        <p:spPr/>
        <p:txBody>
          <a:bodyPr/>
          <a:lstStyle/>
          <a:p>
            <a:fld id="{FD870DB7-5F97-1E40-9972-A6036024E0EB}" type="slidenum">
              <a:rPr lang="en-US" smtClean="0"/>
              <a:t>10</a:t>
            </a:fld>
            <a:endParaRPr lang="en-US"/>
          </a:p>
        </p:txBody>
      </p:sp>
    </p:spTree>
    <p:extLst>
      <p:ext uri="{BB962C8B-B14F-4D97-AF65-F5344CB8AC3E}">
        <p14:creationId xmlns:p14="http://schemas.microsoft.com/office/powerpoint/2010/main" val="94916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B910-C409-2545-81E9-606827ADE3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B61DBA5-FE4E-4543-922B-08C665275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53629B-3E9A-6846-A330-F0445328F148}"/>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5" name="Footer Placeholder 4">
            <a:extLst>
              <a:ext uri="{FF2B5EF4-FFF2-40B4-BE49-F238E27FC236}">
                <a16:creationId xmlns:a16="http://schemas.microsoft.com/office/drawing/2014/main" id="{EF6D2A92-4E5C-A348-88E7-E424DF7A9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8AB9C-FFE6-914F-A9B6-AE97EE93B8F7}"/>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76439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ADC3-9CF8-0048-9950-2E1A669F54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8F8D4B-F038-504B-B896-0D7C4BFEBD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45AC14-D973-B545-877F-AD03BC988111}"/>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5" name="Footer Placeholder 4">
            <a:extLst>
              <a:ext uri="{FF2B5EF4-FFF2-40B4-BE49-F238E27FC236}">
                <a16:creationId xmlns:a16="http://schemas.microsoft.com/office/drawing/2014/main" id="{BF67A785-CCAA-5440-8F87-ED3079CCD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69E33-10A4-D048-A338-750B0E23E2BA}"/>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99189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C01A4-091C-A043-9DEB-3FDBD399605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3815F5-1836-F642-AB82-0484A03613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B30011-E267-0446-96CB-2F9E386AC9DB}"/>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5" name="Footer Placeholder 4">
            <a:extLst>
              <a:ext uri="{FF2B5EF4-FFF2-40B4-BE49-F238E27FC236}">
                <a16:creationId xmlns:a16="http://schemas.microsoft.com/office/drawing/2014/main" id="{2F87E1DC-0409-5F4D-B704-1D5FCAE22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EE96-9C1E-DE46-B79F-35B4356B3B85}"/>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371866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10C8-B18D-9247-A769-763E84E116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1CD043-1DEB-EB41-BD00-91C0EDE9D61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2627BB-7656-BF42-81CF-8CFB82ED31DE}"/>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5" name="Footer Placeholder 4">
            <a:extLst>
              <a:ext uri="{FF2B5EF4-FFF2-40B4-BE49-F238E27FC236}">
                <a16:creationId xmlns:a16="http://schemas.microsoft.com/office/drawing/2014/main" id="{B4EC114E-CC69-4141-B3FF-AF8FC78EB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BBC98-AECA-9441-AD1D-83D95FC198A2}"/>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85926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609F-E93E-8643-BD7D-F212187A58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4D258AA-F015-994F-BB08-49C8CDFF3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0F511F-66F0-F848-B6A7-A9FD5C3B2848}"/>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5" name="Footer Placeholder 4">
            <a:extLst>
              <a:ext uri="{FF2B5EF4-FFF2-40B4-BE49-F238E27FC236}">
                <a16:creationId xmlns:a16="http://schemas.microsoft.com/office/drawing/2014/main" id="{886FA5CB-0AB0-E34A-B8BD-CE2013794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6FD8E-1D40-A14D-9255-C4CF8179FAB1}"/>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165585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F86B-DC95-7D48-A448-7352BA7AA5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963F4A-78D4-744A-926C-A71F186DDC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7F1505A-3822-4849-93DE-17E0F3B396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6409123-4881-6A46-B049-AD91631D2DC6}"/>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6" name="Footer Placeholder 5">
            <a:extLst>
              <a:ext uri="{FF2B5EF4-FFF2-40B4-BE49-F238E27FC236}">
                <a16:creationId xmlns:a16="http://schemas.microsoft.com/office/drawing/2014/main" id="{AE412B3B-200D-984A-AE08-94F47BA49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1B1A7-A5A9-6F45-B09E-911BFB8106D7}"/>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181524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7FE3-7B21-7D42-B1D5-CF39A82808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116B9E-1042-4047-83EB-369C16249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EB3367-481A-524B-AA6E-DBF546FA6B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948C2A-49F7-084B-BE7D-8A8AB7C7DC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6A9E442-5E58-9E4D-926F-E6596F5D7F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0316F8-B9D0-444D-9815-7C4C77D133FE}"/>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8" name="Footer Placeholder 7">
            <a:extLst>
              <a:ext uri="{FF2B5EF4-FFF2-40B4-BE49-F238E27FC236}">
                <a16:creationId xmlns:a16="http://schemas.microsoft.com/office/drawing/2014/main" id="{7A7C258D-B012-2D43-98EC-DCD73BAA89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1B0A1C-118B-FF49-B0A1-249BEB7EFA72}"/>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155893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E7E6-71A9-A34E-8EFA-933954D368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C06A6E-5F5F-774D-83C3-E6DC569E1877}"/>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4" name="Footer Placeholder 3">
            <a:extLst>
              <a:ext uri="{FF2B5EF4-FFF2-40B4-BE49-F238E27FC236}">
                <a16:creationId xmlns:a16="http://schemas.microsoft.com/office/drawing/2014/main" id="{0EFE58C4-ABAE-8F4A-8923-19590CECD4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DF1184-5026-1C44-8CA0-16F4BF7D3BB7}"/>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187996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BA919-398B-3245-8380-C0D7CF18C716}"/>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3" name="Footer Placeholder 2">
            <a:extLst>
              <a:ext uri="{FF2B5EF4-FFF2-40B4-BE49-F238E27FC236}">
                <a16:creationId xmlns:a16="http://schemas.microsoft.com/office/drawing/2014/main" id="{02DEC0F1-18CC-4143-873C-B6AA3F0382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BAD5DC-AE58-1440-B955-21C654A390B2}"/>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73115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0BDC-C5AF-F045-84B5-2158C25F81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1BE96-7B8D-4E48-857F-3BD996DAF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24114A-177E-7B49-B503-F921AEB53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85BA2D-8BFD-564F-9C0F-7F8DE5C94EC6}"/>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6" name="Footer Placeholder 5">
            <a:extLst>
              <a:ext uri="{FF2B5EF4-FFF2-40B4-BE49-F238E27FC236}">
                <a16:creationId xmlns:a16="http://schemas.microsoft.com/office/drawing/2014/main" id="{0BDCBC87-5F00-7A49-BD28-1E39D1B5B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407DB9-AD5B-9642-9F24-5A5DE1C9FD3B}"/>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47590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3B57-E0C4-F54A-B73F-992DCC3A6D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BFD9B95-224B-E648-A1A3-CEC4591F9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15A1A9-F6B8-F54D-83DC-F774EEE8F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2DC898-AAB0-0F4F-9A14-4D2C862A497F}"/>
              </a:ext>
            </a:extLst>
          </p:cNvPr>
          <p:cNvSpPr>
            <a:spLocks noGrp="1"/>
          </p:cNvSpPr>
          <p:nvPr>
            <p:ph type="dt" sz="half" idx="10"/>
          </p:nvPr>
        </p:nvSpPr>
        <p:spPr/>
        <p:txBody>
          <a:bodyPr/>
          <a:lstStyle/>
          <a:p>
            <a:fld id="{0EEAC416-6AE5-A447-80F0-CE24F844B8BA}" type="datetimeFigureOut">
              <a:rPr lang="en-US" smtClean="0"/>
              <a:t>8/9/21</a:t>
            </a:fld>
            <a:endParaRPr lang="en-US"/>
          </a:p>
        </p:txBody>
      </p:sp>
      <p:sp>
        <p:nvSpPr>
          <p:cNvPr id="6" name="Footer Placeholder 5">
            <a:extLst>
              <a:ext uri="{FF2B5EF4-FFF2-40B4-BE49-F238E27FC236}">
                <a16:creationId xmlns:a16="http://schemas.microsoft.com/office/drawing/2014/main" id="{CB0C32DD-86CD-2544-BF0D-2A9F85FE0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7DB5D-EF4C-9949-86BC-3AB4363B8527}"/>
              </a:ext>
            </a:extLst>
          </p:cNvPr>
          <p:cNvSpPr>
            <a:spLocks noGrp="1"/>
          </p:cNvSpPr>
          <p:nvPr>
            <p:ph type="sldNum" sz="quarter" idx="12"/>
          </p:nvPr>
        </p:nvSpPr>
        <p:spPr/>
        <p:txBody>
          <a:bodyPr/>
          <a:lstStyle/>
          <a:p>
            <a:fld id="{D3A66D28-EEB1-AF4C-9277-53CA7050A464}" type="slidenum">
              <a:rPr lang="en-US" smtClean="0"/>
              <a:t>‹#›</a:t>
            </a:fld>
            <a:endParaRPr lang="en-US"/>
          </a:p>
        </p:txBody>
      </p:sp>
    </p:spTree>
    <p:extLst>
      <p:ext uri="{BB962C8B-B14F-4D97-AF65-F5344CB8AC3E}">
        <p14:creationId xmlns:p14="http://schemas.microsoft.com/office/powerpoint/2010/main" val="413824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DE9F6-BB83-3648-A1A2-EFA608C40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129EE7-F9C6-FF48-A127-4099B907F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9AA16-31D8-6943-8468-4F615984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AC416-6AE5-A447-80F0-CE24F844B8BA}" type="datetimeFigureOut">
              <a:rPr lang="en-US" smtClean="0"/>
              <a:t>8/9/21</a:t>
            </a:fld>
            <a:endParaRPr lang="en-US"/>
          </a:p>
        </p:txBody>
      </p:sp>
      <p:sp>
        <p:nvSpPr>
          <p:cNvPr id="5" name="Footer Placeholder 4">
            <a:extLst>
              <a:ext uri="{FF2B5EF4-FFF2-40B4-BE49-F238E27FC236}">
                <a16:creationId xmlns:a16="http://schemas.microsoft.com/office/drawing/2014/main" id="{C3F3C362-5845-164A-BC29-5D5F8741E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20A4C4-A135-FC40-9C92-A9A50B9AF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66D28-EEB1-AF4C-9277-53CA7050A464}" type="slidenum">
              <a:rPr lang="en-US" smtClean="0"/>
              <a:t>‹#›</a:t>
            </a:fld>
            <a:endParaRPr lang="en-US"/>
          </a:p>
        </p:txBody>
      </p:sp>
    </p:spTree>
    <p:extLst>
      <p:ext uri="{BB962C8B-B14F-4D97-AF65-F5344CB8AC3E}">
        <p14:creationId xmlns:p14="http://schemas.microsoft.com/office/powerpoint/2010/main" val="45111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FC00-AF85-BD40-933D-9089F3B4137C}"/>
              </a:ext>
            </a:extLst>
          </p:cNvPr>
          <p:cNvSpPr>
            <a:spLocks noGrp="1"/>
          </p:cNvSpPr>
          <p:nvPr>
            <p:ph type="ctrTitle"/>
          </p:nvPr>
        </p:nvSpPr>
        <p:spPr/>
        <p:txBody>
          <a:bodyPr/>
          <a:lstStyle/>
          <a:p>
            <a:r>
              <a:rPr lang="en-GB" b="1" dirty="0">
                <a:solidFill>
                  <a:schemeClr val="bg1"/>
                </a:solidFill>
              </a:rPr>
              <a:t>Tyne Estuary Partnership:</a:t>
            </a:r>
            <a:r>
              <a:rPr lang="en-GB" dirty="0">
                <a:solidFill>
                  <a:schemeClr val="bg1"/>
                </a:solidFill>
              </a:rPr>
              <a:t>​</a:t>
            </a:r>
            <a:br>
              <a:rPr lang="en-GB" dirty="0">
                <a:solidFill>
                  <a:schemeClr val="bg1"/>
                </a:solidFill>
              </a:rPr>
            </a:br>
            <a:r>
              <a:rPr lang="en-GB" dirty="0">
                <a:solidFill>
                  <a:schemeClr val="bg1"/>
                </a:solidFill>
              </a:rPr>
              <a:t>Placement Journey</a:t>
            </a:r>
            <a:endParaRPr lang="en-US" dirty="0">
              <a:solidFill>
                <a:schemeClr val="bg1"/>
              </a:solidFill>
            </a:endParaRPr>
          </a:p>
        </p:txBody>
      </p:sp>
      <p:sp>
        <p:nvSpPr>
          <p:cNvPr id="3" name="Subtitle 2">
            <a:extLst>
              <a:ext uri="{FF2B5EF4-FFF2-40B4-BE49-F238E27FC236}">
                <a16:creationId xmlns:a16="http://schemas.microsoft.com/office/drawing/2014/main" id="{C88B8752-1380-7E47-8F6C-7FCA2BF4E6E8}"/>
              </a:ext>
            </a:extLst>
          </p:cNvPr>
          <p:cNvSpPr>
            <a:spLocks noGrp="1"/>
          </p:cNvSpPr>
          <p:nvPr>
            <p:ph type="subTitle" idx="1"/>
          </p:nvPr>
        </p:nvSpPr>
        <p:spPr>
          <a:xfrm>
            <a:off x="0" y="5735637"/>
            <a:ext cx="9144000" cy="1054101"/>
          </a:xfrm>
        </p:spPr>
        <p:txBody>
          <a:bodyPr/>
          <a:lstStyle/>
          <a:p>
            <a:pPr algn="l"/>
            <a:r>
              <a:rPr lang="en-US" b="1" dirty="0">
                <a:solidFill>
                  <a:schemeClr val="bg1"/>
                </a:solidFill>
              </a:rPr>
              <a:t>Eliza Wauchope </a:t>
            </a:r>
          </a:p>
          <a:p>
            <a:pPr algn="l"/>
            <a:r>
              <a:rPr lang="en-US" b="1" dirty="0">
                <a:solidFill>
                  <a:schemeClr val="bg1"/>
                </a:solidFill>
              </a:rPr>
              <a:t>2</a:t>
            </a:r>
            <a:r>
              <a:rPr lang="en-US" b="1" baseline="30000" dirty="0">
                <a:solidFill>
                  <a:schemeClr val="bg1"/>
                </a:solidFill>
              </a:rPr>
              <a:t>nd</a:t>
            </a:r>
            <a:r>
              <a:rPr lang="en-US" b="1" dirty="0">
                <a:solidFill>
                  <a:schemeClr val="bg1"/>
                </a:solidFill>
              </a:rPr>
              <a:t> year Newcastle University Politics student </a:t>
            </a:r>
          </a:p>
        </p:txBody>
      </p:sp>
      <p:sp>
        <p:nvSpPr>
          <p:cNvPr id="4" name="AutoShape 2">
            <a:extLst>
              <a:ext uri="{FF2B5EF4-FFF2-40B4-BE49-F238E27FC236}">
                <a16:creationId xmlns:a16="http://schemas.microsoft.com/office/drawing/2014/main" id="{776EBBA6-3BC3-4446-B01F-D0A8900D028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ED3147A9-5CFB-504B-8CC3-7A00564E4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134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2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AD0AD-3B39-0646-93F5-084EB777D36E}"/>
              </a:ext>
            </a:extLst>
          </p:cNvPr>
          <p:cNvSpPr>
            <a:spLocks noGrp="1"/>
          </p:cNvSpPr>
          <p:nvPr>
            <p:ph type="title"/>
          </p:nvPr>
        </p:nvSpPr>
        <p:spPr>
          <a:xfrm>
            <a:off x="838200" y="557188"/>
            <a:ext cx="10515600" cy="1133499"/>
          </a:xfrm>
        </p:spPr>
        <p:txBody>
          <a:bodyPr>
            <a:normAutofit/>
          </a:bodyPr>
          <a:lstStyle/>
          <a:p>
            <a:pPr algn="ctr"/>
            <a:r>
              <a:rPr lang="en-US" sz="5200"/>
              <a:t>The Response </a:t>
            </a:r>
          </a:p>
        </p:txBody>
      </p:sp>
      <p:graphicFrame>
        <p:nvGraphicFramePr>
          <p:cNvPr id="5" name="Content Placeholder 2">
            <a:extLst>
              <a:ext uri="{FF2B5EF4-FFF2-40B4-BE49-F238E27FC236}">
                <a16:creationId xmlns:a16="http://schemas.microsoft.com/office/drawing/2014/main" id="{8E09121C-01A4-42E9-91EB-14C40285C548}"/>
              </a:ext>
            </a:extLst>
          </p:cNvPr>
          <p:cNvGraphicFramePr>
            <a:graphicFrameLocks noGrp="1"/>
          </p:cNvGraphicFramePr>
          <p:nvPr>
            <p:ph idx="1"/>
            <p:extLst>
              <p:ext uri="{D42A27DB-BD31-4B8C-83A1-F6EECF244321}">
                <p14:modId xmlns:p14="http://schemas.microsoft.com/office/powerpoint/2010/main" val="43370527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27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B73FA0-D739-B546-B98F-2EC372117C1B}"/>
              </a:ext>
            </a:extLst>
          </p:cNvPr>
          <p:cNvSpPr>
            <a:spLocks noGrp="1"/>
          </p:cNvSpPr>
          <p:nvPr>
            <p:ph type="title"/>
          </p:nvPr>
        </p:nvSpPr>
        <p:spPr>
          <a:xfrm>
            <a:off x="5381625" y="609600"/>
            <a:ext cx="5816361" cy="1330839"/>
          </a:xfrm>
        </p:spPr>
        <p:txBody>
          <a:bodyPr>
            <a:normAutofit/>
          </a:bodyPr>
          <a:lstStyle/>
          <a:p>
            <a:pPr algn="ctr"/>
            <a:r>
              <a:rPr lang="en-US" sz="6600" u="sng" dirty="0"/>
              <a:t>Next steps:</a:t>
            </a:r>
          </a:p>
        </p:txBody>
      </p:sp>
      <p:sp>
        <p:nvSpPr>
          <p:cNvPr id="17" name="Freeform: Shape 16">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ictionary Remove">
            <a:extLst>
              <a:ext uri="{FF2B5EF4-FFF2-40B4-BE49-F238E27FC236}">
                <a16:creationId xmlns:a16="http://schemas.microsoft.com/office/drawing/2014/main" id="{8E74D3BC-B5E2-4FD5-B79C-10E3F6560A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899" y="1627071"/>
            <a:ext cx="4029075" cy="4029075"/>
          </a:xfrm>
          <a:prstGeom prst="rect">
            <a:avLst/>
          </a:prstGeom>
        </p:spPr>
      </p:pic>
      <p:sp>
        <p:nvSpPr>
          <p:cNvPr id="3" name="Content Placeholder 2">
            <a:extLst>
              <a:ext uri="{FF2B5EF4-FFF2-40B4-BE49-F238E27FC236}">
                <a16:creationId xmlns:a16="http://schemas.microsoft.com/office/drawing/2014/main" id="{038EDC3E-BC3C-ED4E-9D07-DB0EDD380051}"/>
              </a:ext>
            </a:extLst>
          </p:cNvPr>
          <p:cNvSpPr>
            <a:spLocks noGrp="1"/>
          </p:cNvSpPr>
          <p:nvPr>
            <p:ph idx="1"/>
          </p:nvPr>
        </p:nvSpPr>
        <p:spPr>
          <a:xfrm>
            <a:off x="5381625" y="2194101"/>
            <a:ext cx="5816362" cy="3908587"/>
          </a:xfrm>
        </p:spPr>
        <p:txBody>
          <a:bodyPr>
            <a:normAutofit/>
          </a:bodyPr>
          <a:lstStyle/>
          <a:p>
            <a:pPr algn="ctr"/>
            <a:r>
              <a:rPr lang="en-US" sz="4400" dirty="0"/>
              <a:t>Educational and residential survey interaction increased</a:t>
            </a:r>
          </a:p>
          <a:p>
            <a:pPr algn="ctr"/>
            <a:r>
              <a:rPr lang="en-US" sz="4400" dirty="0"/>
              <a:t>New survey methods? </a:t>
            </a:r>
          </a:p>
          <a:p>
            <a:pPr algn="ctr"/>
            <a:r>
              <a:rPr lang="en-US" sz="4400" dirty="0"/>
              <a:t>Comparison </a:t>
            </a:r>
          </a:p>
        </p:txBody>
      </p:sp>
    </p:spTree>
    <p:extLst>
      <p:ext uri="{BB962C8B-B14F-4D97-AF65-F5344CB8AC3E}">
        <p14:creationId xmlns:p14="http://schemas.microsoft.com/office/powerpoint/2010/main" val="287806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542B4-D382-6548-92BC-14DE07C7E435}"/>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Questions</a:t>
            </a:r>
          </a:p>
        </p:txBody>
      </p:sp>
      <p:pic>
        <p:nvPicPr>
          <p:cNvPr id="6" name="Graphic 5" descr="Help">
            <a:extLst>
              <a:ext uri="{FF2B5EF4-FFF2-40B4-BE49-F238E27FC236}">
                <a16:creationId xmlns:a16="http://schemas.microsoft.com/office/drawing/2014/main" id="{A8023594-2EDD-46D1-B128-5F84AA7506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Help">
            <a:extLst>
              <a:ext uri="{FF2B5EF4-FFF2-40B4-BE49-F238E27FC236}">
                <a16:creationId xmlns:a16="http://schemas.microsoft.com/office/drawing/2014/main" id="{CE9FD6D8-2862-44F6-B5B3-7C2DDE6668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51877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13ED0F-1DE5-EA41-ABA5-680D891715A9}"/>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3600"/>
              <a:t>A bit about me ….</a:t>
            </a:r>
          </a:p>
        </p:txBody>
      </p:sp>
      <p:sp>
        <p:nvSpPr>
          <p:cNvPr id="21" name="Rectangle 20">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22452A7-B429-E247-B52F-AB18E9B01202}"/>
              </a:ext>
            </a:extLst>
          </p:cNvPr>
          <p:cNvPicPr>
            <a:picLocks noChangeAspect="1"/>
          </p:cNvPicPr>
          <p:nvPr/>
        </p:nvPicPr>
        <p:blipFill>
          <a:blip r:embed="rId3"/>
          <a:stretch>
            <a:fillRect/>
          </a:stretch>
        </p:blipFill>
        <p:spPr>
          <a:xfrm>
            <a:off x="549058" y="2836331"/>
            <a:ext cx="5431536" cy="2715768"/>
          </a:xfrm>
          <a:prstGeom prst="rect">
            <a:avLst/>
          </a:prstGeom>
        </p:spPr>
      </p:pic>
      <p:pic>
        <p:nvPicPr>
          <p:cNvPr id="6" name="Picture 5">
            <a:extLst>
              <a:ext uri="{FF2B5EF4-FFF2-40B4-BE49-F238E27FC236}">
                <a16:creationId xmlns:a16="http://schemas.microsoft.com/office/drawing/2014/main" id="{27C772D2-8756-4A4B-8AE2-D195DF8732CB}"/>
              </a:ext>
            </a:extLst>
          </p:cNvPr>
          <p:cNvPicPr>
            <a:picLocks noChangeAspect="1"/>
          </p:cNvPicPr>
          <p:nvPr/>
        </p:nvPicPr>
        <p:blipFill>
          <a:blip r:embed="rId4"/>
          <a:stretch>
            <a:fillRect/>
          </a:stretch>
        </p:blipFill>
        <p:spPr>
          <a:xfrm>
            <a:off x="6211408" y="3184367"/>
            <a:ext cx="5431536" cy="2009668"/>
          </a:xfrm>
          <a:prstGeom prst="rect">
            <a:avLst/>
          </a:prstGeom>
        </p:spPr>
      </p:pic>
    </p:spTree>
    <p:extLst>
      <p:ext uri="{BB962C8B-B14F-4D97-AF65-F5344CB8AC3E}">
        <p14:creationId xmlns:p14="http://schemas.microsoft.com/office/powerpoint/2010/main" val="325816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FA0CB-058F-5549-8DD4-CD5F02974778}"/>
              </a:ext>
            </a:extLst>
          </p:cNvPr>
          <p:cNvSpPr>
            <a:spLocks noGrp="1"/>
          </p:cNvSpPr>
          <p:nvPr>
            <p:ph type="title"/>
          </p:nvPr>
        </p:nvSpPr>
        <p:spPr>
          <a:xfrm>
            <a:off x="630936" y="639520"/>
            <a:ext cx="3429000" cy="1719072"/>
          </a:xfrm>
        </p:spPr>
        <p:txBody>
          <a:bodyPr anchor="b">
            <a:normAutofit/>
          </a:bodyPr>
          <a:lstStyle/>
          <a:p>
            <a:r>
              <a:rPr lang="en-US" sz="4200" dirty="0"/>
              <a:t>Why Groundwork ?</a:t>
            </a:r>
          </a:p>
        </p:txBody>
      </p:sp>
      <p:sp>
        <p:nvSpPr>
          <p:cNvPr id="2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1049D55-DBD1-4072-97B8-A0EBB1773C7D}"/>
              </a:ext>
            </a:extLst>
          </p:cNvPr>
          <p:cNvGraphicFramePr>
            <a:graphicFrameLocks noGrp="1"/>
          </p:cNvGraphicFramePr>
          <p:nvPr>
            <p:ph idx="1"/>
            <p:extLst>
              <p:ext uri="{D42A27DB-BD31-4B8C-83A1-F6EECF244321}">
                <p14:modId xmlns:p14="http://schemas.microsoft.com/office/powerpoint/2010/main" val="2172439048"/>
              </p:ext>
            </p:extLst>
          </p:nvPr>
        </p:nvGraphicFramePr>
        <p:xfrm>
          <a:off x="630936" y="2807208"/>
          <a:ext cx="3429000" cy="3410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5C07354C-791B-FB4B-B945-EAB3A112A7F7}"/>
              </a:ext>
            </a:extLst>
          </p:cNvPr>
          <p:cNvSpPr txBox="1"/>
          <p:nvPr/>
        </p:nvSpPr>
        <p:spPr>
          <a:xfrm>
            <a:off x="4591813" y="1527595"/>
            <a:ext cx="6714744" cy="830997"/>
          </a:xfrm>
          <a:prstGeom prst="rect">
            <a:avLst/>
          </a:prstGeom>
          <a:noFill/>
        </p:spPr>
        <p:txBody>
          <a:bodyPr wrap="square" rtlCol="0">
            <a:spAutoFit/>
          </a:bodyPr>
          <a:lstStyle/>
          <a:p>
            <a:pPr algn="ctr"/>
            <a:r>
              <a:rPr lang="en-US" sz="4800" dirty="0"/>
              <a:t>Outcome: </a:t>
            </a:r>
          </a:p>
        </p:txBody>
      </p:sp>
      <p:cxnSp>
        <p:nvCxnSpPr>
          <p:cNvPr id="17" name="Straight Connector 16">
            <a:extLst>
              <a:ext uri="{FF2B5EF4-FFF2-40B4-BE49-F238E27FC236}">
                <a16:creationId xmlns:a16="http://schemas.microsoft.com/office/drawing/2014/main" id="{CD70A905-2C05-8D4E-B0EC-39521C27E33E}"/>
              </a:ext>
            </a:extLst>
          </p:cNvPr>
          <p:cNvCxnSpPr/>
          <p:nvPr/>
        </p:nvCxnSpPr>
        <p:spPr>
          <a:xfrm>
            <a:off x="4242816" y="639520"/>
            <a:ext cx="0" cy="5834432"/>
          </a:xfrm>
          <a:prstGeom prst="line">
            <a:avLst/>
          </a:prstGeom>
        </p:spPr>
        <p:style>
          <a:lnRef idx="3">
            <a:schemeClr val="accent6"/>
          </a:lnRef>
          <a:fillRef idx="0">
            <a:schemeClr val="accent6"/>
          </a:fillRef>
          <a:effectRef idx="2">
            <a:schemeClr val="accent6"/>
          </a:effectRef>
          <a:fontRef idx="minor">
            <a:schemeClr val="tx1"/>
          </a:fontRef>
        </p:style>
      </p:cxnSp>
      <p:sp>
        <p:nvSpPr>
          <p:cNvPr id="19" name="TextBox 18">
            <a:extLst>
              <a:ext uri="{FF2B5EF4-FFF2-40B4-BE49-F238E27FC236}">
                <a16:creationId xmlns:a16="http://schemas.microsoft.com/office/drawing/2014/main" id="{72B7AE2F-E50F-2640-BF3B-325EC236DA12}"/>
              </a:ext>
            </a:extLst>
          </p:cNvPr>
          <p:cNvSpPr txBox="1"/>
          <p:nvPr/>
        </p:nvSpPr>
        <p:spPr>
          <a:xfrm>
            <a:off x="4587260" y="2592044"/>
            <a:ext cx="7095744"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t> Increased and wider range involvement in heritage</a:t>
            </a:r>
          </a:p>
          <a:p>
            <a:pPr marL="457200" indent="-457200">
              <a:buFont typeface="Arial" panose="020B0604020202020204" pitchFamily="34" charset="0"/>
              <a:buChar char="•"/>
            </a:pPr>
            <a:r>
              <a:rPr lang="en-GB" sz="2800" dirty="0"/>
              <a:t>People will have learned about heritage, leading to a change in ideas and actions</a:t>
            </a:r>
          </a:p>
          <a:p>
            <a:pPr marL="457200" indent="-457200">
              <a:buFont typeface="Arial" panose="020B0604020202020204" pitchFamily="34" charset="0"/>
              <a:buChar char="•"/>
            </a:pPr>
            <a:r>
              <a:rPr lang="en-GB" sz="2800" dirty="0"/>
              <a:t>People will have greater wellbeing</a:t>
            </a:r>
          </a:p>
          <a:p>
            <a:pPr marL="457200" indent="-457200">
              <a:buFont typeface="Arial" panose="020B0604020202020204" pitchFamily="34" charset="0"/>
              <a:buChar char="•"/>
            </a:pPr>
            <a:r>
              <a:rPr lang="en-GB" sz="2800" dirty="0"/>
              <a:t>To find out the opinions of the public which will help establish Lottery funding</a:t>
            </a:r>
            <a:endParaRPr lang="en-US" sz="2800" dirty="0"/>
          </a:p>
        </p:txBody>
      </p:sp>
    </p:spTree>
    <p:extLst>
      <p:ext uri="{BB962C8B-B14F-4D97-AF65-F5344CB8AC3E}">
        <p14:creationId xmlns:p14="http://schemas.microsoft.com/office/powerpoint/2010/main" val="103975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67900-E6D8-3542-B022-C87D96886AFD}"/>
              </a:ext>
            </a:extLst>
          </p:cNvPr>
          <p:cNvSpPr>
            <a:spLocks noGrp="1"/>
          </p:cNvSpPr>
          <p:nvPr>
            <p:ph type="title"/>
          </p:nvPr>
        </p:nvSpPr>
        <p:spPr>
          <a:xfrm>
            <a:off x="838200" y="557188"/>
            <a:ext cx="10515600" cy="1133499"/>
          </a:xfrm>
        </p:spPr>
        <p:txBody>
          <a:bodyPr>
            <a:normAutofit/>
          </a:bodyPr>
          <a:lstStyle/>
          <a:p>
            <a:pPr algn="ctr"/>
            <a:r>
              <a:rPr lang="en-US" sz="5200"/>
              <a:t>Tasks   </a:t>
            </a:r>
          </a:p>
        </p:txBody>
      </p:sp>
      <p:graphicFrame>
        <p:nvGraphicFramePr>
          <p:cNvPr id="12" name="Content Placeholder 2">
            <a:extLst>
              <a:ext uri="{FF2B5EF4-FFF2-40B4-BE49-F238E27FC236}">
                <a16:creationId xmlns:a16="http://schemas.microsoft.com/office/drawing/2014/main" id="{9310635F-AC6B-0242-933D-9BBBAA779DA5}"/>
              </a:ext>
            </a:extLst>
          </p:cNvPr>
          <p:cNvGraphicFramePr>
            <a:graphicFrameLocks noGrp="1"/>
          </p:cNvGraphicFramePr>
          <p:nvPr>
            <p:ph idx="1"/>
            <p:extLst>
              <p:ext uri="{D42A27DB-BD31-4B8C-83A1-F6EECF244321}">
                <p14:modId xmlns:p14="http://schemas.microsoft.com/office/powerpoint/2010/main" val="260511640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230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AD0AD-3B39-0646-93F5-084EB777D36E}"/>
              </a:ext>
            </a:extLst>
          </p:cNvPr>
          <p:cNvSpPr>
            <a:spLocks noGrp="1"/>
          </p:cNvSpPr>
          <p:nvPr>
            <p:ph type="title"/>
          </p:nvPr>
        </p:nvSpPr>
        <p:spPr>
          <a:xfrm>
            <a:off x="838200" y="556995"/>
            <a:ext cx="10515600" cy="1133693"/>
          </a:xfrm>
        </p:spPr>
        <p:txBody>
          <a:bodyPr>
            <a:normAutofit/>
          </a:bodyPr>
          <a:lstStyle/>
          <a:p>
            <a:pPr algn="ctr"/>
            <a:r>
              <a:rPr lang="en-US" sz="5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haroni" panose="02010803020104030203" pitchFamily="2" charset="-79"/>
                <a:cs typeface="Aharoni" panose="02010803020104030203" pitchFamily="2" charset="-79"/>
              </a:rPr>
              <a:t>Surveys/Sectors </a:t>
            </a:r>
          </a:p>
        </p:txBody>
      </p:sp>
      <p:graphicFrame>
        <p:nvGraphicFramePr>
          <p:cNvPr id="5" name="Content Placeholder 2">
            <a:extLst>
              <a:ext uri="{FF2B5EF4-FFF2-40B4-BE49-F238E27FC236}">
                <a16:creationId xmlns:a16="http://schemas.microsoft.com/office/drawing/2014/main" id="{8E09121C-01A4-42E9-91EB-14C40285C548}"/>
              </a:ext>
            </a:extLst>
          </p:cNvPr>
          <p:cNvGraphicFramePr>
            <a:graphicFrameLocks noGrp="1"/>
          </p:cNvGraphicFramePr>
          <p:nvPr>
            <p:ph idx="1"/>
            <p:extLst>
              <p:ext uri="{D42A27DB-BD31-4B8C-83A1-F6EECF244321}">
                <p14:modId xmlns:p14="http://schemas.microsoft.com/office/powerpoint/2010/main" val="19141096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65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3EB19-F429-6244-B155-B13F82F78B82}"/>
              </a:ext>
            </a:extLst>
          </p:cNvPr>
          <p:cNvSpPr>
            <a:spLocks noGrp="1"/>
          </p:cNvSpPr>
          <p:nvPr>
            <p:ph type="title"/>
          </p:nvPr>
        </p:nvSpPr>
        <p:spPr>
          <a:xfrm>
            <a:off x="838200" y="557188"/>
            <a:ext cx="10515600" cy="1133499"/>
          </a:xfrm>
        </p:spPr>
        <p:txBody>
          <a:bodyPr>
            <a:normAutofit/>
          </a:bodyPr>
          <a:lstStyle/>
          <a:p>
            <a:pPr algn="ctr"/>
            <a:r>
              <a:rPr lang="en-US" sz="5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haroni" panose="02010803020104030203" pitchFamily="2" charset="-79"/>
                <a:cs typeface="Aharoni" panose="02010803020104030203" pitchFamily="2" charset="-79"/>
              </a:rPr>
              <a:t>Questions</a:t>
            </a:r>
            <a:r>
              <a:rPr lang="en-US" sz="5200" dirty="0"/>
              <a:t> </a:t>
            </a:r>
          </a:p>
        </p:txBody>
      </p:sp>
      <p:graphicFrame>
        <p:nvGraphicFramePr>
          <p:cNvPr id="5" name="Content Placeholder 2">
            <a:extLst>
              <a:ext uri="{FF2B5EF4-FFF2-40B4-BE49-F238E27FC236}">
                <a16:creationId xmlns:a16="http://schemas.microsoft.com/office/drawing/2014/main" id="{4FF07A5B-495D-45E1-81B3-411477772C28}"/>
              </a:ext>
            </a:extLst>
          </p:cNvPr>
          <p:cNvGraphicFramePr>
            <a:graphicFrameLocks noGrp="1"/>
          </p:cNvGraphicFramePr>
          <p:nvPr>
            <p:ph idx="1"/>
            <p:extLst>
              <p:ext uri="{D42A27DB-BD31-4B8C-83A1-F6EECF244321}">
                <p14:modId xmlns:p14="http://schemas.microsoft.com/office/powerpoint/2010/main" val="75560483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34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7F8815-869F-1E42-BECB-06A76C344D98}"/>
              </a:ext>
            </a:extLst>
          </p:cNvPr>
          <p:cNvSpPr>
            <a:spLocks noGrp="1"/>
          </p:cNvSpPr>
          <p:nvPr>
            <p:ph type="title"/>
          </p:nvPr>
        </p:nvSpPr>
        <p:spPr>
          <a:xfrm>
            <a:off x="841248" y="510047"/>
            <a:ext cx="3300984" cy="1645920"/>
          </a:xfrm>
        </p:spPr>
        <p:txBody>
          <a:bodyPr>
            <a:normAutofit/>
          </a:bodyPr>
          <a:lstStyle/>
          <a:p>
            <a:r>
              <a:rPr lang="en-US" sz="2800"/>
              <a:t>Educational Survey</a:t>
            </a:r>
          </a:p>
        </p:txBody>
      </p:sp>
      <p:sp>
        <p:nvSpPr>
          <p:cNvPr id="18" name="Rectangle 17">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924847-BB90-0348-931F-3422E4115B10}"/>
              </a:ext>
            </a:extLst>
          </p:cNvPr>
          <p:cNvSpPr>
            <a:spLocks noGrp="1"/>
          </p:cNvSpPr>
          <p:nvPr>
            <p:ph idx="1"/>
          </p:nvPr>
        </p:nvSpPr>
        <p:spPr>
          <a:xfrm>
            <a:off x="4581144" y="510047"/>
            <a:ext cx="6858000" cy="1645920"/>
          </a:xfrm>
        </p:spPr>
        <p:txBody>
          <a:bodyPr anchor="ctr">
            <a:normAutofit/>
          </a:bodyPr>
          <a:lstStyle/>
          <a:p>
            <a:r>
              <a:rPr lang="en-US" sz="1800" dirty="0"/>
              <a:t>Additional Educational benefits</a:t>
            </a:r>
          </a:p>
          <a:p>
            <a:r>
              <a:rPr lang="en-US" sz="1800" dirty="0"/>
              <a:t>Subjects/classes  </a:t>
            </a:r>
          </a:p>
          <a:p>
            <a:r>
              <a:rPr lang="en-US" sz="1800" dirty="0"/>
              <a:t>Curriculum </a:t>
            </a:r>
          </a:p>
          <a:p>
            <a:r>
              <a:rPr lang="en-US" sz="1800" dirty="0"/>
              <a:t>Talks and how we could educate </a:t>
            </a:r>
          </a:p>
          <a:p>
            <a:endParaRPr lang="en-US" sz="1800" dirty="0"/>
          </a:p>
        </p:txBody>
      </p:sp>
      <p:pic>
        <p:nvPicPr>
          <p:cNvPr id="9" name="Picture 8" descr="Table&#10;&#10;Description automatically generated">
            <a:extLst>
              <a:ext uri="{FF2B5EF4-FFF2-40B4-BE49-F238E27FC236}">
                <a16:creationId xmlns:a16="http://schemas.microsoft.com/office/drawing/2014/main" id="{2AF58A18-2186-A641-8A5C-AEBCB72527CF}"/>
              </a:ext>
            </a:extLst>
          </p:cNvPr>
          <p:cNvPicPr>
            <a:picLocks noChangeAspect="1"/>
          </p:cNvPicPr>
          <p:nvPr/>
        </p:nvPicPr>
        <p:blipFill>
          <a:blip r:embed="rId3"/>
          <a:stretch>
            <a:fillRect/>
          </a:stretch>
        </p:blipFill>
        <p:spPr>
          <a:xfrm>
            <a:off x="557784" y="3028183"/>
            <a:ext cx="3584448" cy="2795869"/>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D4CD42E0-57CD-C84E-83BC-C6D2A240067F}"/>
              </a:ext>
            </a:extLst>
          </p:cNvPr>
          <p:cNvPicPr>
            <a:picLocks noChangeAspect="1"/>
          </p:cNvPicPr>
          <p:nvPr/>
        </p:nvPicPr>
        <p:blipFill>
          <a:blip r:embed="rId4"/>
          <a:stretch>
            <a:fillRect/>
          </a:stretch>
        </p:blipFill>
        <p:spPr>
          <a:xfrm>
            <a:off x="4347599" y="3064028"/>
            <a:ext cx="3584448" cy="2724179"/>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E29C942D-E418-5244-9C84-922D249AFE92}"/>
              </a:ext>
            </a:extLst>
          </p:cNvPr>
          <p:cNvPicPr>
            <a:picLocks noChangeAspect="1"/>
          </p:cNvPicPr>
          <p:nvPr/>
        </p:nvPicPr>
        <p:blipFill>
          <a:blip r:embed="rId5"/>
          <a:stretch>
            <a:fillRect/>
          </a:stretch>
        </p:blipFill>
        <p:spPr>
          <a:xfrm>
            <a:off x="8137415" y="3077470"/>
            <a:ext cx="3584448" cy="2697296"/>
          </a:xfrm>
          <a:prstGeom prst="rect">
            <a:avLst/>
          </a:prstGeom>
        </p:spPr>
      </p:pic>
    </p:spTree>
    <p:extLst>
      <p:ext uri="{BB962C8B-B14F-4D97-AF65-F5344CB8AC3E}">
        <p14:creationId xmlns:p14="http://schemas.microsoft.com/office/powerpoint/2010/main" val="75488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8FDA86-536D-7745-BD22-B5E6BF838827}"/>
              </a:ext>
            </a:extLst>
          </p:cNvPr>
          <p:cNvSpPr>
            <a:spLocks noGrp="1"/>
          </p:cNvSpPr>
          <p:nvPr>
            <p:ph type="title"/>
          </p:nvPr>
        </p:nvSpPr>
        <p:spPr>
          <a:xfrm>
            <a:off x="841248" y="510047"/>
            <a:ext cx="3300984" cy="1645920"/>
          </a:xfrm>
        </p:spPr>
        <p:txBody>
          <a:bodyPr>
            <a:normAutofit/>
          </a:bodyPr>
          <a:lstStyle/>
          <a:p>
            <a:r>
              <a:rPr lang="en-US" sz="2800"/>
              <a:t>Business survey </a:t>
            </a:r>
          </a:p>
        </p:txBody>
      </p:sp>
      <p:sp>
        <p:nvSpPr>
          <p:cNvPr id="18" name="Rectangle 17">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BE764E-4482-F540-AA4E-3B962E0C48F1}"/>
              </a:ext>
            </a:extLst>
          </p:cNvPr>
          <p:cNvSpPr>
            <a:spLocks noGrp="1"/>
          </p:cNvSpPr>
          <p:nvPr>
            <p:ph idx="1"/>
          </p:nvPr>
        </p:nvSpPr>
        <p:spPr>
          <a:xfrm>
            <a:off x="4581144" y="510047"/>
            <a:ext cx="6858000" cy="1645920"/>
          </a:xfrm>
        </p:spPr>
        <p:txBody>
          <a:bodyPr anchor="ctr">
            <a:normAutofit/>
          </a:bodyPr>
          <a:lstStyle/>
          <a:p>
            <a:r>
              <a:rPr lang="en-US" sz="1800" dirty="0"/>
              <a:t>Footfall increase</a:t>
            </a:r>
          </a:p>
          <a:p>
            <a:r>
              <a:rPr lang="en-US" sz="1800" dirty="0"/>
              <a:t>Increase employee satisfaction</a:t>
            </a:r>
          </a:p>
          <a:p>
            <a:r>
              <a:rPr lang="en-US" sz="1800" dirty="0"/>
              <a:t>Business impact on the environment</a:t>
            </a:r>
          </a:p>
          <a:p>
            <a:r>
              <a:rPr lang="en-US" sz="1800" dirty="0"/>
              <a:t>How can they aid the TEP? </a:t>
            </a:r>
          </a:p>
          <a:p>
            <a:endParaRPr lang="en-US" sz="1800" dirty="0"/>
          </a:p>
        </p:txBody>
      </p:sp>
      <p:pic>
        <p:nvPicPr>
          <p:cNvPr id="9" name="Picture 8" descr="Graphical user interface, text, application, email&#10;&#10;Description automatically generated">
            <a:extLst>
              <a:ext uri="{FF2B5EF4-FFF2-40B4-BE49-F238E27FC236}">
                <a16:creationId xmlns:a16="http://schemas.microsoft.com/office/drawing/2014/main" id="{9942F994-DF53-EC4D-8F7D-4B8FE2AAF351}"/>
              </a:ext>
            </a:extLst>
          </p:cNvPr>
          <p:cNvPicPr>
            <a:picLocks noChangeAspect="1"/>
          </p:cNvPicPr>
          <p:nvPr/>
        </p:nvPicPr>
        <p:blipFill rotWithShape="1">
          <a:blip r:embed="rId3"/>
          <a:srcRect l="9121" r="19967" b="4"/>
          <a:stretch/>
        </p:blipFill>
        <p:spPr>
          <a:xfrm>
            <a:off x="557784" y="2606462"/>
            <a:ext cx="3584448" cy="3639312"/>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F3E7710E-AD62-764A-8D34-A5B7981AB789}"/>
              </a:ext>
            </a:extLst>
          </p:cNvPr>
          <p:cNvPicPr>
            <a:picLocks noChangeAspect="1"/>
          </p:cNvPicPr>
          <p:nvPr/>
        </p:nvPicPr>
        <p:blipFill rotWithShape="1">
          <a:blip r:embed="rId4"/>
          <a:srcRect l="13182" r="13439" b="-4"/>
          <a:stretch/>
        </p:blipFill>
        <p:spPr>
          <a:xfrm>
            <a:off x="4347599" y="2606462"/>
            <a:ext cx="3584448" cy="3639312"/>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CD4EAF81-467D-2445-AF30-B472C455F720}"/>
              </a:ext>
            </a:extLst>
          </p:cNvPr>
          <p:cNvPicPr>
            <a:picLocks noChangeAspect="1"/>
          </p:cNvPicPr>
          <p:nvPr/>
        </p:nvPicPr>
        <p:blipFill rotWithShape="1">
          <a:blip r:embed="rId5"/>
          <a:srcRect l="13117" r="13755" b="3"/>
          <a:stretch/>
        </p:blipFill>
        <p:spPr>
          <a:xfrm>
            <a:off x="8137415" y="2606462"/>
            <a:ext cx="3584448" cy="3639312"/>
          </a:xfrm>
          <a:prstGeom prst="rect">
            <a:avLst/>
          </a:prstGeom>
        </p:spPr>
      </p:pic>
    </p:spTree>
    <p:extLst>
      <p:ext uri="{BB962C8B-B14F-4D97-AF65-F5344CB8AC3E}">
        <p14:creationId xmlns:p14="http://schemas.microsoft.com/office/powerpoint/2010/main" val="244618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6B4584-08ED-4542-AA03-138AF82F32AA}"/>
              </a:ext>
            </a:extLst>
          </p:cNvPr>
          <p:cNvSpPr>
            <a:spLocks noGrp="1"/>
          </p:cNvSpPr>
          <p:nvPr>
            <p:ph type="title"/>
          </p:nvPr>
        </p:nvSpPr>
        <p:spPr>
          <a:xfrm>
            <a:off x="841248" y="510047"/>
            <a:ext cx="3300984" cy="1645920"/>
          </a:xfrm>
        </p:spPr>
        <p:txBody>
          <a:bodyPr>
            <a:normAutofit/>
          </a:bodyPr>
          <a:lstStyle/>
          <a:p>
            <a:r>
              <a:rPr lang="en-US" sz="2800"/>
              <a:t>Residential survey </a:t>
            </a:r>
          </a:p>
        </p:txBody>
      </p:sp>
      <p:sp>
        <p:nvSpPr>
          <p:cNvPr id="18" name="Rectangle 17">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E0F403-3F70-884E-8CA9-14DEE2A3581D}"/>
              </a:ext>
            </a:extLst>
          </p:cNvPr>
          <p:cNvSpPr>
            <a:spLocks noGrp="1"/>
          </p:cNvSpPr>
          <p:nvPr>
            <p:ph idx="1"/>
          </p:nvPr>
        </p:nvSpPr>
        <p:spPr>
          <a:xfrm>
            <a:off x="4581144" y="510047"/>
            <a:ext cx="6858000" cy="1645920"/>
          </a:xfrm>
        </p:spPr>
        <p:txBody>
          <a:bodyPr anchor="ctr">
            <a:normAutofit/>
          </a:bodyPr>
          <a:lstStyle/>
          <a:p>
            <a:r>
              <a:rPr lang="en-US" sz="1800"/>
              <a:t>Improve surroundings</a:t>
            </a:r>
          </a:p>
          <a:p>
            <a:r>
              <a:rPr lang="en-US" sz="1800"/>
              <a:t>Covid – physical/mental wellbeing </a:t>
            </a:r>
          </a:p>
          <a:p>
            <a:r>
              <a:rPr lang="en-US" sz="1800"/>
              <a:t> Property prices </a:t>
            </a:r>
          </a:p>
          <a:p>
            <a:endParaRPr lang="en-US" sz="1800"/>
          </a:p>
          <a:p>
            <a:endParaRPr lang="en-US" sz="1800"/>
          </a:p>
        </p:txBody>
      </p:sp>
      <p:pic>
        <p:nvPicPr>
          <p:cNvPr id="7" name="Picture 6" descr="Graphical user interface, text, application, email&#10;&#10;Description automatically generated">
            <a:extLst>
              <a:ext uri="{FF2B5EF4-FFF2-40B4-BE49-F238E27FC236}">
                <a16:creationId xmlns:a16="http://schemas.microsoft.com/office/drawing/2014/main" id="{C2EE40BC-8100-214E-B997-B947092975B3}"/>
              </a:ext>
            </a:extLst>
          </p:cNvPr>
          <p:cNvPicPr>
            <a:picLocks noChangeAspect="1"/>
          </p:cNvPicPr>
          <p:nvPr/>
        </p:nvPicPr>
        <p:blipFill rotWithShape="1">
          <a:blip r:embed="rId3"/>
          <a:srcRect l="8063" r="12894" b="-4"/>
          <a:stretch/>
        </p:blipFill>
        <p:spPr>
          <a:xfrm>
            <a:off x="557784" y="2606462"/>
            <a:ext cx="3584448" cy="3639312"/>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22F44D71-8B65-8948-AEA2-1F2252869605}"/>
              </a:ext>
            </a:extLst>
          </p:cNvPr>
          <p:cNvPicPr>
            <a:picLocks noChangeAspect="1"/>
          </p:cNvPicPr>
          <p:nvPr/>
        </p:nvPicPr>
        <p:blipFill rotWithShape="1">
          <a:blip r:embed="rId4"/>
          <a:srcRect l="7298" r="24743" b="1"/>
          <a:stretch/>
        </p:blipFill>
        <p:spPr>
          <a:xfrm>
            <a:off x="4320540" y="2660678"/>
            <a:ext cx="3584448" cy="3639312"/>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900E95A1-F241-1C42-806A-383397442FD2}"/>
              </a:ext>
            </a:extLst>
          </p:cNvPr>
          <p:cNvPicPr>
            <a:picLocks noChangeAspect="1"/>
          </p:cNvPicPr>
          <p:nvPr/>
        </p:nvPicPr>
        <p:blipFill rotWithShape="1">
          <a:blip r:embed="rId5"/>
          <a:srcRect l="8466" r="23082"/>
          <a:stretch/>
        </p:blipFill>
        <p:spPr>
          <a:xfrm>
            <a:off x="8137415" y="2606462"/>
            <a:ext cx="3584448" cy="3639312"/>
          </a:xfrm>
          <a:prstGeom prst="rect">
            <a:avLst/>
          </a:prstGeom>
        </p:spPr>
      </p:pic>
    </p:spTree>
    <p:extLst>
      <p:ext uri="{BB962C8B-B14F-4D97-AF65-F5344CB8AC3E}">
        <p14:creationId xmlns:p14="http://schemas.microsoft.com/office/powerpoint/2010/main" val="47920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1162</Words>
  <Application>Microsoft Macintosh PowerPoint</Application>
  <PresentationFormat>Widescreen</PresentationFormat>
  <Paragraphs>76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Aharoni</vt:lpstr>
      <vt:lpstr>Arial</vt:lpstr>
      <vt:lpstr>Calibri</vt:lpstr>
      <vt:lpstr>Calibri Light</vt:lpstr>
      <vt:lpstr>Office Theme</vt:lpstr>
      <vt:lpstr>Tyne Estuary Partnership:​ Placement Journey</vt:lpstr>
      <vt:lpstr>A bit about me ….</vt:lpstr>
      <vt:lpstr>Why Groundwork ?</vt:lpstr>
      <vt:lpstr>Tasks   </vt:lpstr>
      <vt:lpstr>Surveys/Sectors </vt:lpstr>
      <vt:lpstr>Questions </vt:lpstr>
      <vt:lpstr>Educational Survey</vt:lpstr>
      <vt:lpstr>Business survey </vt:lpstr>
      <vt:lpstr>Residential survey </vt:lpstr>
      <vt:lpstr>The Response </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Tyne Estuary Partnership:​ Placement Journey</dc:title>
  <dc:creator>Eliza Wauchope (UG)</dc:creator>
  <cp:lastModifiedBy>Rachael Walker-Jude (PGT)</cp:lastModifiedBy>
  <cp:revision>26</cp:revision>
  <dcterms:created xsi:type="dcterms:W3CDTF">2021-03-30T17:55:53Z</dcterms:created>
  <dcterms:modified xsi:type="dcterms:W3CDTF">2021-08-09T08:45:40Z</dcterms:modified>
</cp:coreProperties>
</file>